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0" r:id="rId20"/>
    <p:sldId id="274" r:id="rId21"/>
    <p:sldId id="276" r:id="rId22"/>
    <p:sldId id="275"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5FC518-518F-5048-8833-55306CAC005B}" v="17" dt="2022-12-01T17:33:1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707"/>
  </p:normalViewPr>
  <p:slideViewPr>
    <p:cSldViewPr snapToGrid="0">
      <p:cViewPr varScale="1">
        <p:scale>
          <a:sx n="81" d="100"/>
          <a:sy n="81" d="100"/>
        </p:scale>
        <p:origin x="6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hyperlink" Target="https://en.wikipedia.org/wiki/Library_(computing)" TargetMode="External"/><Relationship Id="rId13" Type="http://schemas.openxmlformats.org/officeDocument/2006/relationships/hyperlink" Target="https://en.wikipedia.org/wiki/High-level_programming_language" TargetMode="External"/><Relationship Id="rId18" Type="http://schemas.openxmlformats.org/officeDocument/2006/relationships/hyperlink" Target="https://en.wikipedia.org/wiki/Object-oriented_programming" TargetMode="External"/><Relationship Id="rId26" Type="http://schemas.openxmlformats.org/officeDocument/2006/relationships/hyperlink" Target="https://en.wikipedia.org/wiki/Data_structure" TargetMode="External"/><Relationship Id="rId3" Type="http://schemas.openxmlformats.org/officeDocument/2006/relationships/hyperlink" Target="https://en.wikipedia.org/wiki/HTML" TargetMode="External"/><Relationship Id="rId21" Type="http://schemas.openxmlformats.org/officeDocument/2006/relationships/hyperlink" Target="https://en.wikipedia.org/wiki/Event-driven_programming" TargetMode="External"/><Relationship Id="rId7" Type="http://schemas.openxmlformats.org/officeDocument/2006/relationships/hyperlink" Target="https://en.wikipedia.org/wiki/Web_page" TargetMode="External"/><Relationship Id="rId12" Type="http://schemas.openxmlformats.org/officeDocument/2006/relationships/hyperlink" Target="https://en.wikipedia.org/wiki/User_(computing)" TargetMode="External"/><Relationship Id="rId17" Type="http://schemas.openxmlformats.org/officeDocument/2006/relationships/hyperlink" Target="https://en.wikipedia.org/wiki/Prototype-based_programming" TargetMode="External"/><Relationship Id="rId25" Type="http://schemas.openxmlformats.org/officeDocument/2006/relationships/hyperlink" Target="https://en.wikipedia.org/wiki/Regular_expression" TargetMode="External"/><Relationship Id="rId2" Type="http://schemas.openxmlformats.org/officeDocument/2006/relationships/hyperlink" Target="https://en.wikipedia.org/wiki/World_Wide_Web" TargetMode="External"/><Relationship Id="rId16" Type="http://schemas.openxmlformats.org/officeDocument/2006/relationships/hyperlink" Target="https://en.wikipedia.org/wiki/Dynamic_typing" TargetMode="External"/><Relationship Id="rId20" Type="http://schemas.openxmlformats.org/officeDocument/2006/relationships/hyperlink" Target="https://en.wikipedia.org/wiki/Programming_paradigm" TargetMode="External"/><Relationship Id="rId1" Type="http://schemas.openxmlformats.org/officeDocument/2006/relationships/hyperlink" Target="https://en.wikipedia.org/wiki/Programming_language" TargetMode="External"/><Relationship Id="rId6" Type="http://schemas.openxmlformats.org/officeDocument/2006/relationships/hyperlink" Target="https://en.wikipedia.org/wiki/Client_(computing)" TargetMode="External"/><Relationship Id="rId11" Type="http://schemas.openxmlformats.org/officeDocument/2006/relationships/hyperlink" Target="https://en.wikipedia.org/wiki/Source_code" TargetMode="External"/><Relationship Id="rId24" Type="http://schemas.openxmlformats.org/officeDocument/2006/relationships/hyperlink" Target="https://en.wikipedia.org/wiki/Application_programming_interface" TargetMode="External"/><Relationship Id="rId5" Type="http://schemas.openxmlformats.org/officeDocument/2006/relationships/hyperlink" Target="https://en.wikipedia.org/wiki/Website" TargetMode="External"/><Relationship Id="rId15" Type="http://schemas.openxmlformats.org/officeDocument/2006/relationships/hyperlink" Target="https://en.wikipedia.org/wiki/ECMAScript" TargetMode="External"/><Relationship Id="rId23" Type="http://schemas.openxmlformats.org/officeDocument/2006/relationships/hyperlink" Target="https://en.wikipedia.org/wiki/Imperative_programming" TargetMode="External"/><Relationship Id="rId10" Type="http://schemas.openxmlformats.org/officeDocument/2006/relationships/hyperlink" Target="https://en.wikipedia.org/wiki/JavaScript_engine" TargetMode="External"/><Relationship Id="rId19" Type="http://schemas.openxmlformats.org/officeDocument/2006/relationships/hyperlink" Target="https://en.wikipedia.org/wiki/First-class_function" TargetMode="External"/><Relationship Id="rId4" Type="http://schemas.openxmlformats.org/officeDocument/2006/relationships/hyperlink" Target="https://en.wikipedia.org/wiki/CSS" TargetMode="External"/><Relationship Id="rId9" Type="http://schemas.openxmlformats.org/officeDocument/2006/relationships/hyperlink" Target="https://en.wikipedia.org/wiki/Web_browser" TargetMode="External"/><Relationship Id="rId14" Type="http://schemas.openxmlformats.org/officeDocument/2006/relationships/hyperlink" Target="https://en.wikipedia.org/wiki/Just-in-time_compilation" TargetMode="External"/><Relationship Id="rId22" Type="http://schemas.openxmlformats.org/officeDocument/2006/relationships/hyperlink" Target="https://en.wikipedia.org/wiki/Functional_programming" TargetMode="External"/><Relationship Id="rId27" Type="http://schemas.openxmlformats.org/officeDocument/2006/relationships/hyperlink" Target="https://en.wikipedia.org/wiki/Document_Object_Model"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en.wikipedia.org/wiki/Library_(computing)" TargetMode="External"/><Relationship Id="rId13" Type="http://schemas.openxmlformats.org/officeDocument/2006/relationships/hyperlink" Target="https://en.wikipedia.org/wiki/High-level_programming_language" TargetMode="External"/><Relationship Id="rId18" Type="http://schemas.openxmlformats.org/officeDocument/2006/relationships/hyperlink" Target="https://en.wikipedia.org/wiki/Object-oriented_programming" TargetMode="External"/><Relationship Id="rId26" Type="http://schemas.openxmlformats.org/officeDocument/2006/relationships/hyperlink" Target="https://en.wikipedia.org/wiki/Data_structure" TargetMode="External"/><Relationship Id="rId3" Type="http://schemas.openxmlformats.org/officeDocument/2006/relationships/hyperlink" Target="https://en.wikipedia.org/wiki/HTML" TargetMode="External"/><Relationship Id="rId21" Type="http://schemas.openxmlformats.org/officeDocument/2006/relationships/hyperlink" Target="https://en.wikipedia.org/wiki/Event-driven_programming" TargetMode="External"/><Relationship Id="rId7" Type="http://schemas.openxmlformats.org/officeDocument/2006/relationships/hyperlink" Target="https://en.wikipedia.org/wiki/Web_page" TargetMode="External"/><Relationship Id="rId12" Type="http://schemas.openxmlformats.org/officeDocument/2006/relationships/hyperlink" Target="https://en.wikipedia.org/wiki/User_(computing)" TargetMode="External"/><Relationship Id="rId17" Type="http://schemas.openxmlformats.org/officeDocument/2006/relationships/hyperlink" Target="https://en.wikipedia.org/wiki/Prototype-based_programming" TargetMode="External"/><Relationship Id="rId25" Type="http://schemas.openxmlformats.org/officeDocument/2006/relationships/hyperlink" Target="https://en.wikipedia.org/wiki/Regular_expression" TargetMode="External"/><Relationship Id="rId2" Type="http://schemas.openxmlformats.org/officeDocument/2006/relationships/hyperlink" Target="https://en.wikipedia.org/wiki/World_Wide_Web" TargetMode="External"/><Relationship Id="rId16" Type="http://schemas.openxmlformats.org/officeDocument/2006/relationships/hyperlink" Target="https://en.wikipedia.org/wiki/Dynamic_typing" TargetMode="External"/><Relationship Id="rId20" Type="http://schemas.openxmlformats.org/officeDocument/2006/relationships/hyperlink" Target="https://en.wikipedia.org/wiki/Programming_paradigm" TargetMode="External"/><Relationship Id="rId1" Type="http://schemas.openxmlformats.org/officeDocument/2006/relationships/hyperlink" Target="https://en.wikipedia.org/wiki/Programming_language" TargetMode="External"/><Relationship Id="rId6" Type="http://schemas.openxmlformats.org/officeDocument/2006/relationships/hyperlink" Target="https://en.wikipedia.org/wiki/Client_(computing)" TargetMode="External"/><Relationship Id="rId11" Type="http://schemas.openxmlformats.org/officeDocument/2006/relationships/hyperlink" Target="https://en.wikipedia.org/wiki/Source_code" TargetMode="External"/><Relationship Id="rId24" Type="http://schemas.openxmlformats.org/officeDocument/2006/relationships/hyperlink" Target="https://en.wikipedia.org/wiki/Application_programming_interface" TargetMode="External"/><Relationship Id="rId5" Type="http://schemas.openxmlformats.org/officeDocument/2006/relationships/hyperlink" Target="https://en.wikipedia.org/wiki/Website" TargetMode="External"/><Relationship Id="rId15" Type="http://schemas.openxmlformats.org/officeDocument/2006/relationships/hyperlink" Target="https://en.wikipedia.org/wiki/ECMAScript" TargetMode="External"/><Relationship Id="rId23" Type="http://schemas.openxmlformats.org/officeDocument/2006/relationships/hyperlink" Target="https://en.wikipedia.org/wiki/Imperative_programming" TargetMode="External"/><Relationship Id="rId10" Type="http://schemas.openxmlformats.org/officeDocument/2006/relationships/hyperlink" Target="https://en.wikipedia.org/wiki/JavaScript_engine" TargetMode="External"/><Relationship Id="rId19" Type="http://schemas.openxmlformats.org/officeDocument/2006/relationships/hyperlink" Target="https://en.wikipedia.org/wiki/First-class_function" TargetMode="External"/><Relationship Id="rId4" Type="http://schemas.openxmlformats.org/officeDocument/2006/relationships/hyperlink" Target="https://en.wikipedia.org/wiki/CSS" TargetMode="External"/><Relationship Id="rId9" Type="http://schemas.openxmlformats.org/officeDocument/2006/relationships/hyperlink" Target="https://en.wikipedia.org/wiki/Web_browser" TargetMode="External"/><Relationship Id="rId14" Type="http://schemas.openxmlformats.org/officeDocument/2006/relationships/hyperlink" Target="https://en.wikipedia.org/wiki/Just-in-time_compilation" TargetMode="External"/><Relationship Id="rId22" Type="http://schemas.openxmlformats.org/officeDocument/2006/relationships/hyperlink" Target="https://en.wikipedia.org/wiki/Functional_programming" TargetMode="External"/><Relationship Id="rId27" Type="http://schemas.openxmlformats.org/officeDocument/2006/relationships/hyperlink" Target="https://en.wikipedia.org/wiki/Document_Object_Model"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833D45-DE58-4FD5-A5C8-C58A1E694C3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2E6CCF8-7454-411E-94B0-0D0509168932}">
      <dgm:prSet/>
      <dgm:spPr/>
      <dgm:t>
        <a:bodyPr/>
        <a:lstStyle/>
        <a:p>
          <a:r>
            <a:rPr lang="en-IN" b="1"/>
            <a:t>JavaScript </a:t>
          </a:r>
          <a:r>
            <a:rPr lang="en-IN"/>
            <a:t>often abbreviated as </a:t>
          </a:r>
          <a:r>
            <a:rPr lang="en-IN" b="1"/>
            <a:t>JS</a:t>
          </a:r>
          <a:r>
            <a:rPr lang="en-IN"/>
            <a:t>, is a </a:t>
          </a:r>
          <a:r>
            <a:rPr lang="en-IN" u="sng">
              <a:hlinkClick xmlns:r="http://schemas.openxmlformats.org/officeDocument/2006/relationships" r:id="rId1"/>
            </a:rPr>
            <a:t>programming language</a:t>
          </a:r>
          <a:r>
            <a:rPr lang="en-IN"/>
            <a:t> that is one of the core technologies of the </a:t>
          </a:r>
          <a:r>
            <a:rPr lang="en-IN" u="sng">
              <a:hlinkClick xmlns:r="http://schemas.openxmlformats.org/officeDocument/2006/relationships" r:id="rId2"/>
            </a:rPr>
            <a:t>World Wide Web</a:t>
          </a:r>
          <a:r>
            <a:rPr lang="en-IN"/>
            <a:t>, alongside </a:t>
          </a:r>
          <a:r>
            <a:rPr lang="en-IN" u="sng">
              <a:hlinkClick xmlns:r="http://schemas.openxmlformats.org/officeDocument/2006/relationships" r:id="rId3"/>
            </a:rPr>
            <a:t>HTML</a:t>
          </a:r>
          <a:r>
            <a:rPr lang="en-IN"/>
            <a:t> and </a:t>
          </a:r>
          <a:r>
            <a:rPr lang="en-IN" u="sng">
              <a:hlinkClick xmlns:r="http://schemas.openxmlformats.org/officeDocument/2006/relationships" r:id="rId4"/>
            </a:rPr>
            <a:t>CSS</a:t>
          </a:r>
          <a:r>
            <a:rPr lang="en-IN"/>
            <a:t>. As of 2022, 98% of </a:t>
          </a:r>
          <a:r>
            <a:rPr lang="en-IN" u="sng">
              <a:hlinkClick xmlns:r="http://schemas.openxmlformats.org/officeDocument/2006/relationships" r:id="rId5"/>
            </a:rPr>
            <a:t>websites</a:t>
          </a:r>
          <a:r>
            <a:rPr lang="en-IN"/>
            <a:t> use JavaScript on the </a:t>
          </a:r>
          <a:r>
            <a:rPr lang="en-IN" u="sng">
              <a:hlinkClick xmlns:r="http://schemas.openxmlformats.org/officeDocument/2006/relationships" r:id="rId6"/>
            </a:rPr>
            <a:t>client</a:t>
          </a:r>
          <a:r>
            <a:rPr lang="en-IN"/>
            <a:t> side for </a:t>
          </a:r>
          <a:r>
            <a:rPr lang="en-IN" u="sng">
              <a:hlinkClick xmlns:r="http://schemas.openxmlformats.org/officeDocument/2006/relationships" r:id="rId7"/>
            </a:rPr>
            <a:t>webpage</a:t>
          </a:r>
          <a:r>
            <a:rPr lang="en-IN"/>
            <a:t> behavior, often incorporating third-party </a:t>
          </a:r>
          <a:r>
            <a:rPr lang="en-IN" u="sng">
              <a:hlinkClick xmlns:r="http://schemas.openxmlformats.org/officeDocument/2006/relationships" r:id="rId8"/>
            </a:rPr>
            <a:t>libraries</a:t>
          </a:r>
          <a:r>
            <a:rPr lang="en-IN"/>
            <a:t>. All major </a:t>
          </a:r>
          <a:r>
            <a:rPr lang="en-IN" u="sng">
              <a:hlinkClick xmlns:r="http://schemas.openxmlformats.org/officeDocument/2006/relationships" r:id="rId9"/>
            </a:rPr>
            <a:t>web browsers</a:t>
          </a:r>
          <a:r>
            <a:rPr lang="en-IN"/>
            <a:t> have a dedicated </a:t>
          </a:r>
          <a:r>
            <a:rPr lang="en-IN" u="sng">
              <a:hlinkClick xmlns:r="http://schemas.openxmlformats.org/officeDocument/2006/relationships" r:id="rId10"/>
            </a:rPr>
            <a:t>JavaScript engine</a:t>
          </a:r>
          <a:r>
            <a:rPr lang="en-IN"/>
            <a:t> to execute the </a:t>
          </a:r>
          <a:r>
            <a:rPr lang="en-IN" u="sng">
              <a:hlinkClick xmlns:r="http://schemas.openxmlformats.org/officeDocument/2006/relationships" r:id="rId11"/>
            </a:rPr>
            <a:t>code</a:t>
          </a:r>
          <a:r>
            <a:rPr lang="en-IN"/>
            <a:t> on </a:t>
          </a:r>
          <a:r>
            <a:rPr lang="en-IN" u="sng">
              <a:hlinkClick xmlns:r="http://schemas.openxmlformats.org/officeDocument/2006/relationships" r:id="rId12"/>
            </a:rPr>
            <a:t>users</a:t>
          </a:r>
          <a:r>
            <a:rPr lang="en-IN"/>
            <a:t>' devices.</a:t>
          </a:r>
          <a:endParaRPr lang="en-US"/>
        </a:p>
      </dgm:t>
    </dgm:pt>
    <dgm:pt modelId="{679217D3-EBCD-4FB0-95C8-96728F9703F5}" type="parTrans" cxnId="{04DCDBC7-584C-4C15-9CE7-998AA67FF6AB}">
      <dgm:prSet/>
      <dgm:spPr/>
      <dgm:t>
        <a:bodyPr/>
        <a:lstStyle/>
        <a:p>
          <a:endParaRPr lang="en-US"/>
        </a:p>
      </dgm:t>
    </dgm:pt>
    <dgm:pt modelId="{5912AE28-F1C6-40DE-9860-057CC946009C}" type="sibTrans" cxnId="{04DCDBC7-584C-4C15-9CE7-998AA67FF6AB}">
      <dgm:prSet/>
      <dgm:spPr/>
      <dgm:t>
        <a:bodyPr/>
        <a:lstStyle/>
        <a:p>
          <a:endParaRPr lang="en-US"/>
        </a:p>
      </dgm:t>
    </dgm:pt>
    <dgm:pt modelId="{F6BE9A0C-BCAC-4B04-B196-462DBFC041A5}">
      <dgm:prSet/>
      <dgm:spPr/>
      <dgm:t>
        <a:bodyPr/>
        <a:lstStyle/>
        <a:p>
          <a:r>
            <a:rPr lang="en-IN"/>
            <a:t>JavaScript is a </a:t>
          </a:r>
          <a:r>
            <a:rPr lang="en-IN" u="sng">
              <a:hlinkClick xmlns:r="http://schemas.openxmlformats.org/officeDocument/2006/relationships" r:id="rId13"/>
            </a:rPr>
            <a:t>high-level</a:t>
          </a:r>
          <a:r>
            <a:rPr lang="en-IN"/>
            <a:t>, often </a:t>
          </a:r>
          <a:r>
            <a:rPr lang="en-IN" u="sng">
              <a:hlinkClick xmlns:r="http://schemas.openxmlformats.org/officeDocument/2006/relationships" r:id="rId14"/>
            </a:rPr>
            <a:t>just-in-time compiled</a:t>
          </a:r>
          <a:r>
            <a:rPr lang="en-IN"/>
            <a:t> language that conforms to the </a:t>
          </a:r>
          <a:r>
            <a:rPr lang="en-IN" u="sng">
              <a:hlinkClick xmlns:r="http://schemas.openxmlformats.org/officeDocument/2006/relationships" r:id="rId15"/>
            </a:rPr>
            <a:t>ECMAScript</a:t>
          </a:r>
          <a:r>
            <a:rPr lang="en-IN"/>
            <a:t> standard. It has </a:t>
          </a:r>
          <a:r>
            <a:rPr lang="en-IN" u="sng">
              <a:hlinkClick xmlns:r="http://schemas.openxmlformats.org/officeDocument/2006/relationships" r:id="rId16"/>
            </a:rPr>
            <a:t>dynamic typing</a:t>
          </a:r>
          <a:r>
            <a:rPr lang="en-IN"/>
            <a:t>, </a:t>
          </a:r>
          <a:r>
            <a:rPr lang="en-IN" u="sng">
              <a:hlinkClick xmlns:r="http://schemas.openxmlformats.org/officeDocument/2006/relationships" r:id="rId17"/>
            </a:rPr>
            <a:t>prototype-based</a:t>
          </a:r>
          <a:r>
            <a:rPr lang="en-IN"/>
            <a:t> </a:t>
          </a:r>
          <a:r>
            <a:rPr lang="en-IN" u="sng">
              <a:hlinkClick xmlns:r="http://schemas.openxmlformats.org/officeDocument/2006/relationships" r:id="rId18"/>
            </a:rPr>
            <a:t>object</a:t>
          </a:r>
          <a:r>
            <a:rPr lang="en-IN"/>
            <a:t> orientation, and </a:t>
          </a:r>
          <a:r>
            <a:rPr lang="en-IN" u="sng">
              <a:hlinkClick xmlns:r="http://schemas.openxmlformats.org/officeDocument/2006/relationships" r:id="rId19"/>
            </a:rPr>
            <a:t>first-class functions</a:t>
          </a:r>
          <a:r>
            <a:rPr lang="en-IN"/>
            <a:t>. It is a </a:t>
          </a:r>
          <a:r>
            <a:rPr lang="en-IN" u="sng">
              <a:hlinkClick xmlns:r="http://schemas.openxmlformats.org/officeDocument/2006/relationships" r:id="rId20"/>
            </a:rPr>
            <a:t>multi-paradigm</a:t>
          </a:r>
          <a:r>
            <a:rPr lang="en-IN"/>
            <a:t>, supporting </a:t>
          </a:r>
          <a:r>
            <a:rPr lang="en-IN" u="sng">
              <a:hlinkClick xmlns:r="http://schemas.openxmlformats.org/officeDocument/2006/relationships" r:id="rId21"/>
            </a:rPr>
            <a:t>event-driven</a:t>
          </a:r>
          <a:r>
            <a:rPr lang="en-IN"/>
            <a:t>, </a:t>
          </a:r>
          <a:r>
            <a:rPr lang="en-IN" u="sng">
              <a:hlinkClick xmlns:r="http://schemas.openxmlformats.org/officeDocument/2006/relationships" r:id="rId22"/>
            </a:rPr>
            <a:t>functional</a:t>
          </a:r>
          <a:r>
            <a:rPr lang="en-IN"/>
            <a:t>, and </a:t>
          </a:r>
          <a:r>
            <a:rPr lang="en-IN" u="sng">
              <a:hlinkClick xmlns:r="http://schemas.openxmlformats.org/officeDocument/2006/relationships" r:id="rId23"/>
            </a:rPr>
            <a:t>imperative</a:t>
          </a:r>
          <a:r>
            <a:rPr lang="en-IN"/>
            <a:t> </a:t>
          </a:r>
          <a:r>
            <a:rPr lang="en-IN" u="sng">
              <a:hlinkClick xmlns:r="http://schemas.openxmlformats.org/officeDocument/2006/relationships" r:id="rId20"/>
            </a:rPr>
            <a:t>programming styles</a:t>
          </a:r>
          <a:r>
            <a:rPr lang="en-IN"/>
            <a:t>. It has </a:t>
          </a:r>
          <a:r>
            <a:rPr lang="en-IN" u="sng">
              <a:hlinkClick xmlns:r="http://schemas.openxmlformats.org/officeDocument/2006/relationships" r:id="rId24"/>
            </a:rPr>
            <a:t>application programming interfaces</a:t>
          </a:r>
          <a:r>
            <a:rPr lang="en-IN"/>
            <a:t> (APIs) for working with text, dates, </a:t>
          </a:r>
          <a:r>
            <a:rPr lang="en-IN" u="sng">
              <a:hlinkClick xmlns:r="http://schemas.openxmlformats.org/officeDocument/2006/relationships" r:id="rId25"/>
            </a:rPr>
            <a:t>regular expressions</a:t>
          </a:r>
          <a:r>
            <a:rPr lang="en-IN"/>
            <a:t>, standard </a:t>
          </a:r>
          <a:r>
            <a:rPr lang="en-IN" u="sng">
              <a:hlinkClick xmlns:r="http://schemas.openxmlformats.org/officeDocument/2006/relationships" r:id="rId26"/>
            </a:rPr>
            <a:t>data structures</a:t>
          </a:r>
          <a:r>
            <a:rPr lang="en-IN"/>
            <a:t>, and the </a:t>
          </a:r>
          <a:r>
            <a:rPr lang="en-IN" u="sng">
              <a:hlinkClick xmlns:r="http://schemas.openxmlformats.org/officeDocument/2006/relationships" r:id="rId27"/>
            </a:rPr>
            <a:t>Document Object Model</a:t>
          </a:r>
          <a:r>
            <a:rPr lang="en-IN"/>
            <a:t> (DOM).</a:t>
          </a:r>
          <a:endParaRPr lang="en-US"/>
        </a:p>
      </dgm:t>
    </dgm:pt>
    <dgm:pt modelId="{5C1C72B8-CD90-47C9-938F-FDA6BB9D5E73}" type="parTrans" cxnId="{40839F10-68EF-4CE2-8BB8-22C418876526}">
      <dgm:prSet/>
      <dgm:spPr/>
      <dgm:t>
        <a:bodyPr/>
        <a:lstStyle/>
        <a:p>
          <a:endParaRPr lang="en-US"/>
        </a:p>
      </dgm:t>
    </dgm:pt>
    <dgm:pt modelId="{14449F9F-08C9-496C-A0B7-91610525CADB}" type="sibTrans" cxnId="{40839F10-68EF-4CE2-8BB8-22C418876526}">
      <dgm:prSet/>
      <dgm:spPr/>
      <dgm:t>
        <a:bodyPr/>
        <a:lstStyle/>
        <a:p>
          <a:endParaRPr lang="en-US"/>
        </a:p>
      </dgm:t>
    </dgm:pt>
    <dgm:pt modelId="{19EFE85A-F2A6-684C-B277-A3AAD4264B39}" type="pres">
      <dgm:prSet presAssocID="{F7833D45-DE58-4FD5-A5C8-C58A1E694C38}" presName="hierChild1" presStyleCnt="0">
        <dgm:presLayoutVars>
          <dgm:chPref val="1"/>
          <dgm:dir/>
          <dgm:animOne val="branch"/>
          <dgm:animLvl val="lvl"/>
          <dgm:resizeHandles/>
        </dgm:presLayoutVars>
      </dgm:prSet>
      <dgm:spPr/>
    </dgm:pt>
    <dgm:pt modelId="{555D30B6-90BC-8145-A1C4-A0E2E4305E88}" type="pres">
      <dgm:prSet presAssocID="{02E6CCF8-7454-411E-94B0-0D0509168932}" presName="hierRoot1" presStyleCnt="0"/>
      <dgm:spPr/>
    </dgm:pt>
    <dgm:pt modelId="{34A638A7-F29A-B14B-B089-6D6C5AA6C9FA}" type="pres">
      <dgm:prSet presAssocID="{02E6CCF8-7454-411E-94B0-0D0509168932}" presName="composite" presStyleCnt="0"/>
      <dgm:spPr/>
    </dgm:pt>
    <dgm:pt modelId="{68F06E77-2A5D-F446-9022-68B371370FDA}" type="pres">
      <dgm:prSet presAssocID="{02E6CCF8-7454-411E-94B0-0D0509168932}" presName="background" presStyleLbl="node0" presStyleIdx="0" presStyleCnt="2"/>
      <dgm:spPr/>
    </dgm:pt>
    <dgm:pt modelId="{3342DF39-C139-FA40-AC0A-1B33EB49EFDB}" type="pres">
      <dgm:prSet presAssocID="{02E6CCF8-7454-411E-94B0-0D0509168932}" presName="text" presStyleLbl="fgAcc0" presStyleIdx="0" presStyleCnt="2">
        <dgm:presLayoutVars>
          <dgm:chPref val="3"/>
        </dgm:presLayoutVars>
      </dgm:prSet>
      <dgm:spPr/>
    </dgm:pt>
    <dgm:pt modelId="{3694B709-0E4A-F946-A10B-AC5CDE1F1461}" type="pres">
      <dgm:prSet presAssocID="{02E6CCF8-7454-411E-94B0-0D0509168932}" presName="hierChild2" presStyleCnt="0"/>
      <dgm:spPr/>
    </dgm:pt>
    <dgm:pt modelId="{4E458311-33D1-6D49-835A-E00C6170AB30}" type="pres">
      <dgm:prSet presAssocID="{F6BE9A0C-BCAC-4B04-B196-462DBFC041A5}" presName="hierRoot1" presStyleCnt="0"/>
      <dgm:spPr/>
    </dgm:pt>
    <dgm:pt modelId="{B980E14B-239E-2A4C-B0AA-656F154A0680}" type="pres">
      <dgm:prSet presAssocID="{F6BE9A0C-BCAC-4B04-B196-462DBFC041A5}" presName="composite" presStyleCnt="0"/>
      <dgm:spPr/>
    </dgm:pt>
    <dgm:pt modelId="{AE453B00-2D48-ED48-81C0-05C074C6EC8B}" type="pres">
      <dgm:prSet presAssocID="{F6BE9A0C-BCAC-4B04-B196-462DBFC041A5}" presName="background" presStyleLbl="node0" presStyleIdx="1" presStyleCnt="2"/>
      <dgm:spPr/>
    </dgm:pt>
    <dgm:pt modelId="{877FEE59-E8FE-4B47-BBAE-A81A0287133E}" type="pres">
      <dgm:prSet presAssocID="{F6BE9A0C-BCAC-4B04-B196-462DBFC041A5}" presName="text" presStyleLbl="fgAcc0" presStyleIdx="1" presStyleCnt="2">
        <dgm:presLayoutVars>
          <dgm:chPref val="3"/>
        </dgm:presLayoutVars>
      </dgm:prSet>
      <dgm:spPr/>
    </dgm:pt>
    <dgm:pt modelId="{F5209CE7-544E-AA44-94D6-8B53CA4AC162}" type="pres">
      <dgm:prSet presAssocID="{F6BE9A0C-BCAC-4B04-B196-462DBFC041A5}" presName="hierChild2" presStyleCnt="0"/>
      <dgm:spPr/>
    </dgm:pt>
  </dgm:ptLst>
  <dgm:cxnLst>
    <dgm:cxn modelId="{40839F10-68EF-4CE2-8BB8-22C418876526}" srcId="{F7833D45-DE58-4FD5-A5C8-C58A1E694C38}" destId="{F6BE9A0C-BCAC-4B04-B196-462DBFC041A5}" srcOrd="1" destOrd="0" parTransId="{5C1C72B8-CD90-47C9-938F-FDA6BB9D5E73}" sibTransId="{14449F9F-08C9-496C-A0B7-91610525CADB}"/>
    <dgm:cxn modelId="{679E4A6C-FB9B-0A4A-9762-F71BA1B50D15}" type="presOf" srcId="{02E6CCF8-7454-411E-94B0-0D0509168932}" destId="{3342DF39-C139-FA40-AC0A-1B33EB49EFDB}" srcOrd="0" destOrd="0" presId="urn:microsoft.com/office/officeart/2005/8/layout/hierarchy1"/>
    <dgm:cxn modelId="{77C6A2BD-FCF8-A64C-B244-7AC38E1B105D}" type="presOf" srcId="{F6BE9A0C-BCAC-4B04-B196-462DBFC041A5}" destId="{877FEE59-E8FE-4B47-BBAE-A81A0287133E}" srcOrd="0" destOrd="0" presId="urn:microsoft.com/office/officeart/2005/8/layout/hierarchy1"/>
    <dgm:cxn modelId="{04DCDBC7-584C-4C15-9CE7-998AA67FF6AB}" srcId="{F7833D45-DE58-4FD5-A5C8-C58A1E694C38}" destId="{02E6CCF8-7454-411E-94B0-0D0509168932}" srcOrd="0" destOrd="0" parTransId="{679217D3-EBCD-4FB0-95C8-96728F9703F5}" sibTransId="{5912AE28-F1C6-40DE-9860-057CC946009C}"/>
    <dgm:cxn modelId="{D4057AD2-4220-6C42-9376-0061A63320D3}" type="presOf" srcId="{F7833D45-DE58-4FD5-A5C8-C58A1E694C38}" destId="{19EFE85A-F2A6-684C-B277-A3AAD4264B39}" srcOrd="0" destOrd="0" presId="urn:microsoft.com/office/officeart/2005/8/layout/hierarchy1"/>
    <dgm:cxn modelId="{E46A518E-0195-3048-AC08-589EFEE9E8B8}" type="presParOf" srcId="{19EFE85A-F2A6-684C-B277-A3AAD4264B39}" destId="{555D30B6-90BC-8145-A1C4-A0E2E4305E88}" srcOrd="0" destOrd="0" presId="urn:microsoft.com/office/officeart/2005/8/layout/hierarchy1"/>
    <dgm:cxn modelId="{913F6B3A-A86C-FC4F-A611-695BCADD2804}" type="presParOf" srcId="{555D30B6-90BC-8145-A1C4-A0E2E4305E88}" destId="{34A638A7-F29A-B14B-B089-6D6C5AA6C9FA}" srcOrd="0" destOrd="0" presId="urn:microsoft.com/office/officeart/2005/8/layout/hierarchy1"/>
    <dgm:cxn modelId="{357A9366-A68C-774C-BB86-A51DF2B68F33}" type="presParOf" srcId="{34A638A7-F29A-B14B-B089-6D6C5AA6C9FA}" destId="{68F06E77-2A5D-F446-9022-68B371370FDA}" srcOrd="0" destOrd="0" presId="urn:microsoft.com/office/officeart/2005/8/layout/hierarchy1"/>
    <dgm:cxn modelId="{65F98F72-DEB6-174E-BD08-58D8B4A7AD86}" type="presParOf" srcId="{34A638A7-F29A-B14B-B089-6D6C5AA6C9FA}" destId="{3342DF39-C139-FA40-AC0A-1B33EB49EFDB}" srcOrd="1" destOrd="0" presId="urn:microsoft.com/office/officeart/2005/8/layout/hierarchy1"/>
    <dgm:cxn modelId="{DAED1340-048E-F949-B5A1-0737CA6766C3}" type="presParOf" srcId="{555D30B6-90BC-8145-A1C4-A0E2E4305E88}" destId="{3694B709-0E4A-F946-A10B-AC5CDE1F1461}" srcOrd="1" destOrd="0" presId="urn:microsoft.com/office/officeart/2005/8/layout/hierarchy1"/>
    <dgm:cxn modelId="{300209F1-42E6-BC49-A9AB-232C9DFD52F1}" type="presParOf" srcId="{19EFE85A-F2A6-684C-B277-A3AAD4264B39}" destId="{4E458311-33D1-6D49-835A-E00C6170AB30}" srcOrd="1" destOrd="0" presId="urn:microsoft.com/office/officeart/2005/8/layout/hierarchy1"/>
    <dgm:cxn modelId="{7014BA79-A73C-074E-B03F-1431518AE200}" type="presParOf" srcId="{4E458311-33D1-6D49-835A-E00C6170AB30}" destId="{B980E14B-239E-2A4C-B0AA-656F154A0680}" srcOrd="0" destOrd="0" presId="urn:microsoft.com/office/officeart/2005/8/layout/hierarchy1"/>
    <dgm:cxn modelId="{21E04070-44C2-604B-817D-20CF704B8EC3}" type="presParOf" srcId="{B980E14B-239E-2A4C-B0AA-656F154A0680}" destId="{AE453B00-2D48-ED48-81C0-05C074C6EC8B}" srcOrd="0" destOrd="0" presId="urn:microsoft.com/office/officeart/2005/8/layout/hierarchy1"/>
    <dgm:cxn modelId="{D40181B6-C37C-894A-B3C6-98298844EDF5}" type="presParOf" srcId="{B980E14B-239E-2A4C-B0AA-656F154A0680}" destId="{877FEE59-E8FE-4B47-BBAE-A81A0287133E}" srcOrd="1" destOrd="0" presId="urn:microsoft.com/office/officeart/2005/8/layout/hierarchy1"/>
    <dgm:cxn modelId="{E3AD25F3-8C98-F349-BEC4-DCC740D66C67}" type="presParOf" srcId="{4E458311-33D1-6D49-835A-E00C6170AB30}" destId="{F5209CE7-544E-AA44-94D6-8B53CA4AC16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A85617-CEB7-4EA6-90FD-3B54666155FE}" type="doc">
      <dgm:prSet loTypeId="urn:microsoft.com/office/officeart/2005/8/layout/chevron1" loCatId="process" qsTypeId="urn:microsoft.com/office/officeart/2005/8/quickstyle/simple1" qsCatId="simple" csTypeId="urn:microsoft.com/office/officeart/2005/8/colors/colorful1" csCatId="colorful"/>
      <dgm:spPr/>
      <dgm:t>
        <a:bodyPr/>
        <a:lstStyle/>
        <a:p>
          <a:endParaRPr lang="en-US"/>
        </a:p>
      </dgm:t>
    </dgm:pt>
    <dgm:pt modelId="{51875A29-BC66-4F8F-8903-CDCF8A54ADCA}">
      <dgm:prSet/>
      <dgm:spPr/>
      <dgm:t>
        <a:bodyPr/>
        <a:lstStyle/>
        <a:p>
          <a:r>
            <a:rPr lang="en-IN"/>
            <a:t>In this project we have used variety of tags, attributes, conditions and loops.</a:t>
          </a:r>
          <a:endParaRPr lang="en-US"/>
        </a:p>
      </dgm:t>
    </dgm:pt>
    <dgm:pt modelId="{5373AA87-CF99-469F-BFCA-A6C8ED0019DB}" type="parTrans" cxnId="{DAFBD9ED-3B9F-42BA-B887-1DE43CFD79C1}">
      <dgm:prSet/>
      <dgm:spPr/>
      <dgm:t>
        <a:bodyPr/>
        <a:lstStyle/>
        <a:p>
          <a:endParaRPr lang="en-US"/>
        </a:p>
      </dgm:t>
    </dgm:pt>
    <dgm:pt modelId="{AFD40EF8-00B5-402C-851D-CD3A59EF4716}" type="sibTrans" cxnId="{DAFBD9ED-3B9F-42BA-B887-1DE43CFD79C1}">
      <dgm:prSet/>
      <dgm:spPr/>
      <dgm:t>
        <a:bodyPr/>
        <a:lstStyle/>
        <a:p>
          <a:endParaRPr lang="en-US"/>
        </a:p>
      </dgm:t>
    </dgm:pt>
    <dgm:pt modelId="{1BB812AF-7B32-4BCF-B40B-3F70B2BD9A7F}">
      <dgm:prSet/>
      <dgm:spPr/>
      <dgm:t>
        <a:bodyPr/>
        <a:lstStyle/>
        <a:p>
          <a:r>
            <a:rPr lang="en-IN"/>
            <a:t>Some major tags are:</a:t>
          </a:r>
          <a:endParaRPr lang="en-US"/>
        </a:p>
      </dgm:t>
    </dgm:pt>
    <dgm:pt modelId="{D6ECAE3B-C4B7-4868-B43E-22A0DCCC60BC}" type="parTrans" cxnId="{F5FE5BB0-E151-4498-AACF-D71392CAE79B}">
      <dgm:prSet/>
      <dgm:spPr/>
      <dgm:t>
        <a:bodyPr/>
        <a:lstStyle/>
        <a:p>
          <a:endParaRPr lang="en-US"/>
        </a:p>
      </dgm:t>
    </dgm:pt>
    <dgm:pt modelId="{B06D0C65-9A43-49B2-BADA-6B63563AC178}" type="sibTrans" cxnId="{F5FE5BB0-E151-4498-AACF-D71392CAE79B}">
      <dgm:prSet/>
      <dgm:spPr/>
      <dgm:t>
        <a:bodyPr/>
        <a:lstStyle/>
        <a:p>
          <a:endParaRPr lang="en-US"/>
        </a:p>
      </dgm:t>
    </dgm:pt>
    <dgm:pt modelId="{B70BFDDF-4383-43EC-81A4-F038293BCCA1}">
      <dgm:prSet/>
      <dgm:spPr/>
      <dgm:t>
        <a:bodyPr/>
        <a:lstStyle/>
        <a:p>
          <a:r>
            <a:rPr lang="en-IN"/>
            <a:t>&lt;script&gt; </a:t>
          </a:r>
          <a:endParaRPr lang="en-US"/>
        </a:p>
      </dgm:t>
    </dgm:pt>
    <dgm:pt modelId="{D688431D-0826-4447-8A29-6D5F9FFE93ED}" type="parTrans" cxnId="{1EEAC63E-027F-4E52-BCED-25AFA8CF4E41}">
      <dgm:prSet/>
      <dgm:spPr/>
      <dgm:t>
        <a:bodyPr/>
        <a:lstStyle/>
        <a:p>
          <a:endParaRPr lang="en-US"/>
        </a:p>
      </dgm:t>
    </dgm:pt>
    <dgm:pt modelId="{22A1BF99-177F-4A61-96E7-378DEB356EE3}" type="sibTrans" cxnId="{1EEAC63E-027F-4E52-BCED-25AFA8CF4E41}">
      <dgm:prSet/>
      <dgm:spPr/>
      <dgm:t>
        <a:bodyPr/>
        <a:lstStyle/>
        <a:p>
          <a:endParaRPr lang="en-US"/>
        </a:p>
      </dgm:t>
    </dgm:pt>
    <dgm:pt modelId="{49866AFD-4E2D-4FFC-B9BC-8E066A3430E0}">
      <dgm:prSet/>
      <dgm:spPr/>
      <dgm:t>
        <a:bodyPr/>
        <a:lstStyle/>
        <a:p>
          <a:r>
            <a:rPr lang="en-IN"/>
            <a:t>&lt;link&gt;</a:t>
          </a:r>
          <a:endParaRPr lang="en-US"/>
        </a:p>
      </dgm:t>
    </dgm:pt>
    <dgm:pt modelId="{76BA59E2-59EF-4F16-A89D-95918E1C677E}" type="parTrans" cxnId="{8B9D79BA-BD15-4AB6-B22D-87A8E16C95F6}">
      <dgm:prSet/>
      <dgm:spPr/>
      <dgm:t>
        <a:bodyPr/>
        <a:lstStyle/>
        <a:p>
          <a:endParaRPr lang="en-US"/>
        </a:p>
      </dgm:t>
    </dgm:pt>
    <dgm:pt modelId="{39A5E6F6-4942-433A-9A84-E17E7222FABC}" type="sibTrans" cxnId="{8B9D79BA-BD15-4AB6-B22D-87A8E16C95F6}">
      <dgm:prSet/>
      <dgm:spPr/>
      <dgm:t>
        <a:bodyPr/>
        <a:lstStyle/>
        <a:p>
          <a:endParaRPr lang="en-US"/>
        </a:p>
      </dgm:t>
    </dgm:pt>
    <dgm:pt modelId="{D1B20790-5B3C-4830-97AF-E8343A2A79A4}">
      <dgm:prSet/>
      <dgm:spPr/>
      <dgm:t>
        <a:bodyPr/>
        <a:lstStyle/>
        <a:p>
          <a:r>
            <a:rPr lang="en-IN"/>
            <a:t>&lt;style&gt;</a:t>
          </a:r>
          <a:endParaRPr lang="en-US"/>
        </a:p>
      </dgm:t>
    </dgm:pt>
    <dgm:pt modelId="{DBB374B4-C572-406A-8722-ACE06E6725F6}" type="parTrans" cxnId="{A9AE5C65-963A-4C9F-95BB-9C7DDC78E9A9}">
      <dgm:prSet/>
      <dgm:spPr/>
      <dgm:t>
        <a:bodyPr/>
        <a:lstStyle/>
        <a:p>
          <a:endParaRPr lang="en-US"/>
        </a:p>
      </dgm:t>
    </dgm:pt>
    <dgm:pt modelId="{1EBACDE5-0212-4958-B493-BC27E3B87061}" type="sibTrans" cxnId="{A9AE5C65-963A-4C9F-95BB-9C7DDC78E9A9}">
      <dgm:prSet/>
      <dgm:spPr/>
      <dgm:t>
        <a:bodyPr/>
        <a:lstStyle/>
        <a:p>
          <a:endParaRPr lang="en-US"/>
        </a:p>
      </dgm:t>
    </dgm:pt>
    <dgm:pt modelId="{FC056EFA-8E54-4DE7-9531-ECD335A1538D}">
      <dgm:prSet/>
      <dgm:spPr/>
      <dgm:t>
        <a:bodyPr/>
        <a:lstStyle/>
        <a:p>
          <a:r>
            <a:rPr lang="en-IN"/>
            <a:t>&lt;div&gt;</a:t>
          </a:r>
          <a:endParaRPr lang="en-US"/>
        </a:p>
      </dgm:t>
    </dgm:pt>
    <dgm:pt modelId="{39847B5B-F4B5-4D52-B6BD-794E6EA23E8E}" type="parTrans" cxnId="{E69BC62E-C78E-4EAC-8645-CE051173FA55}">
      <dgm:prSet/>
      <dgm:spPr/>
      <dgm:t>
        <a:bodyPr/>
        <a:lstStyle/>
        <a:p>
          <a:endParaRPr lang="en-US"/>
        </a:p>
      </dgm:t>
    </dgm:pt>
    <dgm:pt modelId="{05BC7F24-2C21-45D2-B32E-DBBB545D37CC}" type="sibTrans" cxnId="{E69BC62E-C78E-4EAC-8645-CE051173FA55}">
      <dgm:prSet/>
      <dgm:spPr/>
      <dgm:t>
        <a:bodyPr/>
        <a:lstStyle/>
        <a:p>
          <a:endParaRPr lang="en-US"/>
        </a:p>
      </dgm:t>
    </dgm:pt>
    <dgm:pt modelId="{3E2751DC-DE7C-4DC4-9278-B814761F00B1}">
      <dgm:prSet/>
      <dgm:spPr/>
      <dgm:t>
        <a:bodyPr/>
        <a:lstStyle/>
        <a:p>
          <a:r>
            <a:rPr lang="en-IN"/>
            <a:t>&lt;ul&gt;</a:t>
          </a:r>
          <a:endParaRPr lang="en-US"/>
        </a:p>
      </dgm:t>
    </dgm:pt>
    <dgm:pt modelId="{821F0F2C-45CF-479D-B921-A6E132F1BEA5}" type="parTrans" cxnId="{982E49E2-6215-4C42-8BE1-9EDC9AAF2A6A}">
      <dgm:prSet/>
      <dgm:spPr/>
      <dgm:t>
        <a:bodyPr/>
        <a:lstStyle/>
        <a:p>
          <a:endParaRPr lang="en-US"/>
        </a:p>
      </dgm:t>
    </dgm:pt>
    <dgm:pt modelId="{7104583B-E5D5-4D3C-8756-3C16D04B05EE}" type="sibTrans" cxnId="{982E49E2-6215-4C42-8BE1-9EDC9AAF2A6A}">
      <dgm:prSet/>
      <dgm:spPr/>
      <dgm:t>
        <a:bodyPr/>
        <a:lstStyle/>
        <a:p>
          <a:endParaRPr lang="en-US"/>
        </a:p>
      </dgm:t>
    </dgm:pt>
    <dgm:pt modelId="{90C0A08F-61EC-43F2-9B94-1B844078B2D3}">
      <dgm:prSet/>
      <dgm:spPr/>
      <dgm:t>
        <a:bodyPr/>
        <a:lstStyle/>
        <a:p>
          <a:r>
            <a:rPr lang="en-IN"/>
            <a:t>&lt;hedder&gt;</a:t>
          </a:r>
          <a:endParaRPr lang="en-US"/>
        </a:p>
      </dgm:t>
    </dgm:pt>
    <dgm:pt modelId="{079BD247-354A-401E-B028-7F416D4BFBC5}" type="parTrans" cxnId="{353D1D10-1E60-4C9A-B69B-B9003F54709B}">
      <dgm:prSet/>
      <dgm:spPr/>
      <dgm:t>
        <a:bodyPr/>
        <a:lstStyle/>
        <a:p>
          <a:endParaRPr lang="en-US"/>
        </a:p>
      </dgm:t>
    </dgm:pt>
    <dgm:pt modelId="{E28FC64D-E963-43E5-B0DC-7BBFA622DAFB}" type="sibTrans" cxnId="{353D1D10-1E60-4C9A-B69B-B9003F54709B}">
      <dgm:prSet/>
      <dgm:spPr/>
      <dgm:t>
        <a:bodyPr/>
        <a:lstStyle/>
        <a:p>
          <a:endParaRPr lang="en-US"/>
        </a:p>
      </dgm:t>
    </dgm:pt>
    <dgm:pt modelId="{3701F7F6-CE26-4227-A0FB-DA70CAD2BEF2}">
      <dgm:prSet/>
      <dgm:spPr/>
      <dgm:t>
        <a:bodyPr/>
        <a:lstStyle/>
        <a:p>
          <a:r>
            <a:rPr lang="en-IN"/>
            <a:t>&lt;fotter&gt;</a:t>
          </a:r>
          <a:endParaRPr lang="en-US"/>
        </a:p>
      </dgm:t>
    </dgm:pt>
    <dgm:pt modelId="{12923D7F-4791-410B-A698-4AC93E0AED9C}" type="parTrans" cxnId="{192D16A7-2410-4640-AEFB-33D1B2E91B34}">
      <dgm:prSet/>
      <dgm:spPr/>
      <dgm:t>
        <a:bodyPr/>
        <a:lstStyle/>
        <a:p>
          <a:endParaRPr lang="en-US"/>
        </a:p>
      </dgm:t>
    </dgm:pt>
    <dgm:pt modelId="{5C06B193-BF4C-42DA-A813-5345E38C2DA7}" type="sibTrans" cxnId="{192D16A7-2410-4640-AEFB-33D1B2E91B34}">
      <dgm:prSet/>
      <dgm:spPr/>
      <dgm:t>
        <a:bodyPr/>
        <a:lstStyle/>
        <a:p>
          <a:endParaRPr lang="en-US"/>
        </a:p>
      </dgm:t>
    </dgm:pt>
    <dgm:pt modelId="{18605533-E061-4507-A388-ADEF4B9892C4}">
      <dgm:prSet/>
      <dgm:spPr/>
      <dgm:t>
        <a:bodyPr/>
        <a:lstStyle/>
        <a:p>
          <a:r>
            <a:rPr lang="en-IN"/>
            <a:t>&lt;a&gt;</a:t>
          </a:r>
          <a:endParaRPr lang="en-US"/>
        </a:p>
      </dgm:t>
    </dgm:pt>
    <dgm:pt modelId="{04DE085F-F8FC-4DEB-9A44-E0A1093A9D2B}" type="parTrans" cxnId="{874D53C2-FBA0-45DA-BE38-6B009CB36218}">
      <dgm:prSet/>
      <dgm:spPr/>
      <dgm:t>
        <a:bodyPr/>
        <a:lstStyle/>
        <a:p>
          <a:endParaRPr lang="en-US"/>
        </a:p>
      </dgm:t>
    </dgm:pt>
    <dgm:pt modelId="{FA4BFABE-7F40-40F8-A8D0-39103971A14B}" type="sibTrans" cxnId="{874D53C2-FBA0-45DA-BE38-6B009CB36218}">
      <dgm:prSet/>
      <dgm:spPr/>
      <dgm:t>
        <a:bodyPr/>
        <a:lstStyle/>
        <a:p>
          <a:endParaRPr lang="en-US"/>
        </a:p>
      </dgm:t>
    </dgm:pt>
    <dgm:pt modelId="{5B5E8B2F-2415-470D-8199-7B32646E40ED}">
      <dgm:prSet/>
      <dgm:spPr/>
      <dgm:t>
        <a:bodyPr/>
        <a:lstStyle/>
        <a:p>
          <a:r>
            <a:rPr lang="en-IN"/>
            <a:t>&lt;img&gt;</a:t>
          </a:r>
          <a:endParaRPr lang="en-US"/>
        </a:p>
      </dgm:t>
    </dgm:pt>
    <dgm:pt modelId="{7EBC8423-7616-484A-9B7D-376D7145A6BA}" type="parTrans" cxnId="{372758FE-9868-4324-BFFE-6040B1F4F891}">
      <dgm:prSet/>
      <dgm:spPr/>
      <dgm:t>
        <a:bodyPr/>
        <a:lstStyle/>
        <a:p>
          <a:endParaRPr lang="en-US"/>
        </a:p>
      </dgm:t>
    </dgm:pt>
    <dgm:pt modelId="{B9BD45B7-56C7-4A92-A872-CF8FFA9BCAEC}" type="sibTrans" cxnId="{372758FE-9868-4324-BFFE-6040B1F4F891}">
      <dgm:prSet/>
      <dgm:spPr/>
      <dgm:t>
        <a:bodyPr/>
        <a:lstStyle/>
        <a:p>
          <a:endParaRPr lang="en-US"/>
        </a:p>
      </dgm:t>
    </dgm:pt>
    <dgm:pt modelId="{4AF61D10-357E-4193-B2CF-0AA7BE43DD0B}">
      <dgm:prSet/>
      <dgm:spPr/>
      <dgm:t>
        <a:bodyPr/>
        <a:lstStyle/>
        <a:p>
          <a:r>
            <a:rPr lang="en-IN"/>
            <a:t>10)&lt;center&gt; , etc</a:t>
          </a:r>
          <a:endParaRPr lang="en-US"/>
        </a:p>
      </dgm:t>
    </dgm:pt>
    <dgm:pt modelId="{FDE20704-3CD5-459E-AE97-183F02D01D93}" type="parTrans" cxnId="{C21785B1-090E-4894-A541-0C31A02F0B17}">
      <dgm:prSet/>
      <dgm:spPr/>
      <dgm:t>
        <a:bodyPr/>
        <a:lstStyle/>
        <a:p>
          <a:endParaRPr lang="en-US"/>
        </a:p>
      </dgm:t>
    </dgm:pt>
    <dgm:pt modelId="{0261CC1D-1DE8-45A9-A70E-AAE570DD5FDA}" type="sibTrans" cxnId="{C21785B1-090E-4894-A541-0C31A02F0B17}">
      <dgm:prSet/>
      <dgm:spPr/>
      <dgm:t>
        <a:bodyPr/>
        <a:lstStyle/>
        <a:p>
          <a:endParaRPr lang="en-US"/>
        </a:p>
      </dgm:t>
    </dgm:pt>
    <dgm:pt modelId="{A714826F-49FC-4FD0-A178-40C2DFD0C59A}">
      <dgm:prSet/>
      <dgm:spPr/>
      <dgm:t>
        <a:bodyPr/>
        <a:lstStyle/>
        <a:p>
          <a:r>
            <a:rPr lang="en-IN"/>
            <a:t>In CSS we have used selectors such as:</a:t>
          </a:r>
          <a:endParaRPr lang="en-US"/>
        </a:p>
      </dgm:t>
    </dgm:pt>
    <dgm:pt modelId="{8579A07A-FE36-4926-8508-C5D0DFE6F43B}" type="parTrans" cxnId="{4130D355-8C77-4C14-84EA-222033CEB2A1}">
      <dgm:prSet/>
      <dgm:spPr/>
      <dgm:t>
        <a:bodyPr/>
        <a:lstStyle/>
        <a:p>
          <a:endParaRPr lang="en-US"/>
        </a:p>
      </dgm:t>
    </dgm:pt>
    <dgm:pt modelId="{F1147A59-CBAC-4DB3-A999-74C576D2B1CA}" type="sibTrans" cxnId="{4130D355-8C77-4C14-84EA-222033CEB2A1}">
      <dgm:prSet/>
      <dgm:spPr/>
      <dgm:t>
        <a:bodyPr/>
        <a:lstStyle/>
        <a:p>
          <a:endParaRPr lang="en-US"/>
        </a:p>
      </dgm:t>
    </dgm:pt>
    <dgm:pt modelId="{C347C75B-0035-48AD-9D0F-EDD2013406A0}">
      <dgm:prSet/>
      <dgm:spPr/>
      <dgm:t>
        <a:bodyPr/>
        <a:lstStyle/>
        <a:p>
          <a:r>
            <a:rPr lang="en-IN"/>
            <a:t>Id  (#)</a:t>
          </a:r>
          <a:endParaRPr lang="en-US"/>
        </a:p>
      </dgm:t>
    </dgm:pt>
    <dgm:pt modelId="{63754A60-4547-4273-8C4D-5479D3B93C38}" type="parTrans" cxnId="{CD27DDFB-AB80-4C1C-8DAD-813B4863A926}">
      <dgm:prSet/>
      <dgm:spPr/>
      <dgm:t>
        <a:bodyPr/>
        <a:lstStyle/>
        <a:p>
          <a:endParaRPr lang="en-US"/>
        </a:p>
      </dgm:t>
    </dgm:pt>
    <dgm:pt modelId="{A23B10D2-376E-4537-9A7C-3C1AEDDC156F}" type="sibTrans" cxnId="{CD27DDFB-AB80-4C1C-8DAD-813B4863A926}">
      <dgm:prSet/>
      <dgm:spPr/>
      <dgm:t>
        <a:bodyPr/>
        <a:lstStyle/>
        <a:p>
          <a:endParaRPr lang="en-US"/>
        </a:p>
      </dgm:t>
    </dgm:pt>
    <dgm:pt modelId="{CF4DD31A-870A-45D3-89D1-118ADCF42D72}">
      <dgm:prSet/>
      <dgm:spPr/>
      <dgm:t>
        <a:bodyPr/>
        <a:lstStyle/>
        <a:p>
          <a:r>
            <a:rPr lang="en-IN"/>
            <a:t>Class(.)</a:t>
          </a:r>
          <a:endParaRPr lang="en-US"/>
        </a:p>
      </dgm:t>
    </dgm:pt>
    <dgm:pt modelId="{E81DE0FA-5A92-42E3-975C-3BE9D5735AC9}" type="parTrans" cxnId="{41E9ABA6-5071-400E-9643-49ED84F7FBE8}">
      <dgm:prSet/>
      <dgm:spPr/>
      <dgm:t>
        <a:bodyPr/>
        <a:lstStyle/>
        <a:p>
          <a:endParaRPr lang="en-US"/>
        </a:p>
      </dgm:t>
    </dgm:pt>
    <dgm:pt modelId="{A1A1491B-90CC-478F-8DFA-8B00427C61E7}" type="sibTrans" cxnId="{41E9ABA6-5071-400E-9643-49ED84F7FBE8}">
      <dgm:prSet/>
      <dgm:spPr/>
      <dgm:t>
        <a:bodyPr/>
        <a:lstStyle/>
        <a:p>
          <a:endParaRPr lang="en-US"/>
        </a:p>
      </dgm:t>
    </dgm:pt>
    <dgm:pt modelId="{CF3D2829-CEDE-4E26-96D4-D5268F7048D9}">
      <dgm:prSet/>
      <dgm:spPr/>
      <dgm:t>
        <a:bodyPr/>
        <a:lstStyle/>
        <a:p>
          <a:r>
            <a:rPr lang="en-IN"/>
            <a:t>Element (with element_name)</a:t>
          </a:r>
          <a:endParaRPr lang="en-US"/>
        </a:p>
      </dgm:t>
    </dgm:pt>
    <dgm:pt modelId="{4CBA3F5A-F22B-4346-B301-F0DDEF16931D}" type="parTrans" cxnId="{8420BCA7-9940-4DD2-8C83-974E477A45EE}">
      <dgm:prSet/>
      <dgm:spPr/>
      <dgm:t>
        <a:bodyPr/>
        <a:lstStyle/>
        <a:p>
          <a:endParaRPr lang="en-US"/>
        </a:p>
      </dgm:t>
    </dgm:pt>
    <dgm:pt modelId="{9F1BDD98-A886-4AC2-BE62-09FD510618CB}" type="sibTrans" cxnId="{8420BCA7-9940-4DD2-8C83-974E477A45EE}">
      <dgm:prSet/>
      <dgm:spPr/>
      <dgm:t>
        <a:bodyPr/>
        <a:lstStyle/>
        <a:p>
          <a:endParaRPr lang="en-US"/>
        </a:p>
      </dgm:t>
    </dgm:pt>
    <dgm:pt modelId="{139EB9D5-3267-4572-BC78-5C179B6715F0}">
      <dgm:prSet/>
      <dgm:spPr/>
      <dgm:t>
        <a:bodyPr/>
        <a:lstStyle/>
        <a:p>
          <a:r>
            <a:rPr lang="en-IN"/>
            <a:t>Universal (*)</a:t>
          </a:r>
          <a:endParaRPr lang="en-US"/>
        </a:p>
      </dgm:t>
    </dgm:pt>
    <dgm:pt modelId="{4DAE83AA-BE7D-47CA-9E53-D7478D4E6C43}" type="parTrans" cxnId="{5FA1060F-096D-4ECE-AE41-3957901AD4CD}">
      <dgm:prSet/>
      <dgm:spPr/>
      <dgm:t>
        <a:bodyPr/>
        <a:lstStyle/>
        <a:p>
          <a:endParaRPr lang="en-US"/>
        </a:p>
      </dgm:t>
    </dgm:pt>
    <dgm:pt modelId="{4311B062-3CE1-46CA-808B-4A37D1CB67D7}" type="sibTrans" cxnId="{5FA1060F-096D-4ECE-AE41-3957901AD4CD}">
      <dgm:prSet/>
      <dgm:spPr/>
      <dgm:t>
        <a:bodyPr/>
        <a:lstStyle/>
        <a:p>
          <a:endParaRPr lang="en-US"/>
        </a:p>
      </dgm:t>
    </dgm:pt>
    <dgm:pt modelId="{E95023D5-8652-46A0-BAFF-76E9EDDD18D3}">
      <dgm:prSet/>
      <dgm:spPr/>
      <dgm:t>
        <a:bodyPr/>
        <a:lstStyle/>
        <a:p>
          <a:r>
            <a:rPr lang="en-IN"/>
            <a:t>In JavaScript we have used:</a:t>
          </a:r>
          <a:endParaRPr lang="en-US"/>
        </a:p>
      </dgm:t>
    </dgm:pt>
    <dgm:pt modelId="{7863D50C-3DBF-460C-AF65-EAC86ADDACFB}" type="parTrans" cxnId="{E783ED28-7518-46D0-A8A3-740195E3513A}">
      <dgm:prSet/>
      <dgm:spPr/>
      <dgm:t>
        <a:bodyPr/>
        <a:lstStyle/>
        <a:p>
          <a:endParaRPr lang="en-US"/>
        </a:p>
      </dgm:t>
    </dgm:pt>
    <dgm:pt modelId="{95EAA2C0-C2F1-4D25-8040-71E507ED37B5}" type="sibTrans" cxnId="{E783ED28-7518-46D0-A8A3-740195E3513A}">
      <dgm:prSet/>
      <dgm:spPr/>
      <dgm:t>
        <a:bodyPr/>
        <a:lstStyle/>
        <a:p>
          <a:endParaRPr lang="en-US"/>
        </a:p>
      </dgm:t>
    </dgm:pt>
    <dgm:pt modelId="{F60390A3-8BD7-4E28-9ED6-38C1EF006042}">
      <dgm:prSet/>
      <dgm:spPr/>
      <dgm:t>
        <a:bodyPr/>
        <a:lstStyle/>
        <a:p>
          <a:r>
            <a:rPr lang="en-IN"/>
            <a:t>getElementById()</a:t>
          </a:r>
          <a:endParaRPr lang="en-US"/>
        </a:p>
      </dgm:t>
    </dgm:pt>
    <dgm:pt modelId="{FACBF8B4-A9D9-499E-8195-8AE53003C138}" type="parTrans" cxnId="{7477197F-5E3B-4EB0-8B55-90D390D9E2EB}">
      <dgm:prSet/>
      <dgm:spPr/>
      <dgm:t>
        <a:bodyPr/>
        <a:lstStyle/>
        <a:p>
          <a:endParaRPr lang="en-US"/>
        </a:p>
      </dgm:t>
    </dgm:pt>
    <dgm:pt modelId="{C04B0C94-1F23-4021-A937-65C62FC27995}" type="sibTrans" cxnId="{7477197F-5E3B-4EB0-8B55-90D390D9E2EB}">
      <dgm:prSet/>
      <dgm:spPr/>
      <dgm:t>
        <a:bodyPr/>
        <a:lstStyle/>
        <a:p>
          <a:endParaRPr lang="en-US"/>
        </a:p>
      </dgm:t>
    </dgm:pt>
    <dgm:pt modelId="{59501040-A43C-4941-AEF1-627C8E542970}">
      <dgm:prSet/>
      <dgm:spPr/>
      <dgm:t>
        <a:bodyPr/>
        <a:lstStyle/>
        <a:p>
          <a:r>
            <a:rPr lang="en-IN"/>
            <a:t>&lt;script&gt;</a:t>
          </a:r>
          <a:endParaRPr lang="en-US"/>
        </a:p>
      </dgm:t>
    </dgm:pt>
    <dgm:pt modelId="{23C420AB-479D-437E-8F8D-CCECF3FC9EB9}" type="parTrans" cxnId="{DF09605B-9976-4747-B86A-E879454B62E9}">
      <dgm:prSet/>
      <dgm:spPr/>
      <dgm:t>
        <a:bodyPr/>
        <a:lstStyle/>
        <a:p>
          <a:endParaRPr lang="en-US"/>
        </a:p>
      </dgm:t>
    </dgm:pt>
    <dgm:pt modelId="{9916F153-4226-4A16-B568-C4510745F0FE}" type="sibTrans" cxnId="{DF09605B-9976-4747-B86A-E879454B62E9}">
      <dgm:prSet/>
      <dgm:spPr/>
      <dgm:t>
        <a:bodyPr/>
        <a:lstStyle/>
        <a:p>
          <a:endParaRPr lang="en-US"/>
        </a:p>
      </dgm:t>
    </dgm:pt>
    <dgm:pt modelId="{98FD6EDE-B155-4CBC-817E-87B5C9154B88}">
      <dgm:prSet/>
      <dgm:spPr/>
      <dgm:t>
        <a:bodyPr/>
        <a:lstStyle/>
        <a:p>
          <a:r>
            <a:rPr lang="en-IN"/>
            <a:t>document.write(), etc</a:t>
          </a:r>
          <a:endParaRPr lang="en-US"/>
        </a:p>
      </dgm:t>
    </dgm:pt>
    <dgm:pt modelId="{EA0F5EAB-97F2-4E6B-8AB8-499E6B9F7AD9}" type="parTrans" cxnId="{A24E12C7-820A-4C81-AD20-A9DE07D51184}">
      <dgm:prSet/>
      <dgm:spPr/>
      <dgm:t>
        <a:bodyPr/>
        <a:lstStyle/>
        <a:p>
          <a:endParaRPr lang="en-US"/>
        </a:p>
      </dgm:t>
    </dgm:pt>
    <dgm:pt modelId="{12DAACBD-B9E2-4295-B856-43D34FD8B7E5}" type="sibTrans" cxnId="{A24E12C7-820A-4C81-AD20-A9DE07D51184}">
      <dgm:prSet/>
      <dgm:spPr/>
      <dgm:t>
        <a:bodyPr/>
        <a:lstStyle/>
        <a:p>
          <a:endParaRPr lang="en-US"/>
        </a:p>
      </dgm:t>
    </dgm:pt>
    <dgm:pt modelId="{C12ACB7C-3C81-FB46-8470-94E7493C9098}" type="pres">
      <dgm:prSet presAssocID="{73A85617-CEB7-4EA6-90FD-3B54666155FE}" presName="Name0" presStyleCnt="0">
        <dgm:presLayoutVars>
          <dgm:dir/>
          <dgm:animLvl val="lvl"/>
          <dgm:resizeHandles val="exact"/>
        </dgm:presLayoutVars>
      </dgm:prSet>
      <dgm:spPr/>
    </dgm:pt>
    <dgm:pt modelId="{7AD7729C-23B0-C243-B83C-29EEEF54AF66}" type="pres">
      <dgm:prSet presAssocID="{51875A29-BC66-4F8F-8903-CDCF8A54ADCA}" presName="composite" presStyleCnt="0"/>
      <dgm:spPr/>
    </dgm:pt>
    <dgm:pt modelId="{369BED66-F824-0242-962F-C26667B002B6}" type="pres">
      <dgm:prSet presAssocID="{51875A29-BC66-4F8F-8903-CDCF8A54ADCA}" presName="parTx" presStyleLbl="node1" presStyleIdx="0" presStyleCnt="5">
        <dgm:presLayoutVars>
          <dgm:chMax val="0"/>
          <dgm:chPref val="0"/>
          <dgm:bulletEnabled val="1"/>
        </dgm:presLayoutVars>
      </dgm:prSet>
      <dgm:spPr/>
    </dgm:pt>
    <dgm:pt modelId="{DF405678-4D74-2549-B997-223778236004}" type="pres">
      <dgm:prSet presAssocID="{51875A29-BC66-4F8F-8903-CDCF8A54ADCA}" presName="desTx" presStyleLbl="revTx" presStyleIdx="0" presStyleCnt="3">
        <dgm:presLayoutVars>
          <dgm:bulletEnabled val="1"/>
        </dgm:presLayoutVars>
      </dgm:prSet>
      <dgm:spPr/>
    </dgm:pt>
    <dgm:pt modelId="{C244BE31-7E6C-9044-9E7D-CA18B94565D1}" type="pres">
      <dgm:prSet presAssocID="{AFD40EF8-00B5-402C-851D-CD3A59EF4716}" presName="space" presStyleCnt="0"/>
      <dgm:spPr/>
    </dgm:pt>
    <dgm:pt modelId="{91454B1E-4AC5-BD41-828C-E70EAAA7B921}" type="pres">
      <dgm:prSet presAssocID="{1BB812AF-7B32-4BCF-B40B-3F70B2BD9A7F}" presName="composite" presStyleCnt="0"/>
      <dgm:spPr/>
    </dgm:pt>
    <dgm:pt modelId="{36B0BC90-9570-8146-A2EE-2FF5DBDA5799}" type="pres">
      <dgm:prSet presAssocID="{1BB812AF-7B32-4BCF-B40B-3F70B2BD9A7F}" presName="parTx" presStyleLbl="node1" presStyleIdx="1" presStyleCnt="5">
        <dgm:presLayoutVars>
          <dgm:chMax val="0"/>
          <dgm:chPref val="0"/>
          <dgm:bulletEnabled val="1"/>
        </dgm:presLayoutVars>
      </dgm:prSet>
      <dgm:spPr/>
    </dgm:pt>
    <dgm:pt modelId="{9FADE325-803B-2D4E-A6FB-4084A57C9DE3}" type="pres">
      <dgm:prSet presAssocID="{1BB812AF-7B32-4BCF-B40B-3F70B2BD9A7F}" presName="desTx" presStyleLbl="revTx" presStyleIdx="0" presStyleCnt="3">
        <dgm:presLayoutVars>
          <dgm:bulletEnabled val="1"/>
        </dgm:presLayoutVars>
      </dgm:prSet>
      <dgm:spPr/>
    </dgm:pt>
    <dgm:pt modelId="{308CC2A2-E4B4-0948-91B7-049D3F33CC8A}" type="pres">
      <dgm:prSet presAssocID="{B06D0C65-9A43-49B2-BADA-6B63563AC178}" presName="space" presStyleCnt="0"/>
      <dgm:spPr/>
    </dgm:pt>
    <dgm:pt modelId="{CCCED08C-5F5C-F544-ADC4-2746A3BE4E42}" type="pres">
      <dgm:prSet presAssocID="{4AF61D10-357E-4193-B2CF-0AA7BE43DD0B}" presName="composite" presStyleCnt="0"/>
      <dgm:spPr/>
    </dgm:pt>
    <dgm:pt modelId="{CDA75DF5-5835-A441-880F-4F24580E28DC}" type="pres">
      <dgm:prSet presAssocID="{4AF61D10-357E-4193-B2CF-0AA7BE43DD0B}" presName="parTx" presStyleLbl="node1" presStyleIdx="2" presStyleCnt="5">
        <dgm:presLayoutVars>
          <dgm:chMax val="0"/>
          <dgm:chPref val="0"/>
          <dgm:bulletEnabled val="1"/>
        </dgm:presLayoutVars>
      </dgm:prSet>
      <dgm:spPr/>
    </dgm:pt>
    <dgm:pt modelId="{DC6AD7EC-AA6F-824A-9654-B5CFC24B8FD5}" type="pres">
      <dgm:prSet presAssocID="{4AF61D10-357E-4193-B2CF-0AA7BE43DD0B}" presName="desTx" presStyleLbl="revTx" presStyleIdx="0" presStyleCnt="3">
        <dgm:presLayoutVars>
          <dgm:bulletEnabled val="1"/>
        </dgm:presLayoutVars>
      </dgm:prSet>
      <dgm:spPr/>
    </dgm:pt>
    <dgm:pt modelId="{AEF475EE-09AA-2247-B122-1FB2ECA85882}" type="pres">
      <dgm:prSet presAssocID="{0261CC1D-1DE8-45A9-A70E-AAE570DD5FDA}" presName="space" presStyleCnt="0"/>
      <dgm:spPr/>
    </dgm:pt>
    <dgm:pt modelId="{6002A96D-8C03-2548-B755-B673A2A7D215}" type="pres">
      <dgm:prSet presAssocID="{A714826F-49FC-4FD0-A178-40C2DFD0C59A}" presName="composite" presStyleCnt="0"/>
      <dgm:spPr/>
    </dgm:pt>
    <dgm:pt modelId="{F7A7AE5D-32A2-C84E-AF2E-935366D5438A}" type="pres">
      <dgm:prSet presAssocID="{A714826F-49FC-4FD0-A178-40C2DFD0C59A}" presName="parTx" presStyleLbl="node1" presStyleIdx="3" presStyleCnt="5">
        <dgm:presLayoutVars>
          <dgm:chMax val="0"/>
          <dgm:chPref val="0"/>
          <dgm:bulletEnabled val="1"/>
        </dgm:presLayoutVars>
      </dgm:prSet>
      <dgm:spPr/>
    </dgm:pt>
    <dgm:pt modelId="{620A6B74-B76A-104B-A9A0-A46EB067144C}" type="pres">
      <dgm:prSet presAssocID="{A714826F-49FC-4FD0-A178-40C2DFD0C59A}" presName="desTx" presStyleLbl="revTx" presStyleIdx="1" presStyleCnt="3">
        <dgm:presLayoutVars>
          <dgm:bulletEnabled val="1"/>
        </dgm:presLayoutVars>
      </dgm:prSet>
      <dgm:spPr/>
    </dgm:pt>
    <dgm:pt modelId="{5A167EB9-445F-F540-866C-16419C2C3C39}" type="pres">
      <dgm:prSet presAssocID="{F1147A59-CBAC-4DB3-A999-74C576D2B1CA}" presName="space" presStyleCnt="0"/>
      <dgm:spPr/>
    </dgm:pt>
    <dgm:pt modelId="{5D6456B9-ED78-954B-8CE8-9AA37E8F0B55}" type="pres">
      <dgm:prSet presAssocID="{E95023D5-8652-46A0-BAFF-76E9EDDD18D3}" presName="composite" presStyleCnt="0"/>
      <dgm:spPr/>
    </dgm:pt>
    <dgm:pt modelId="{EEBB1324-2904-C649-8D4A-5473AA105878}" type="pres">
      <dgm:prSet presAssocID="{E95023D5-8652-46A0-BAFF-76E9EDDD18D3}" presName="parTx" presStyleLbl="node1" presStyleIdx="4" presStyleCnt="5">
        <dgm:presLayoutVars>
          <dgm:chMax val="0"/>
          <dgm:chPref val="0"/>
          <dgm:bulletEnabled val="1"/>
        </dgm:presLayoutVars>
      </dgm:prSet>
      <dgm:spPr/>
    </dgm:pt>
    <dgm:pt modelId="{19772A49-86F6-C448-9C9F-9EC77A0EDA43}" type="pres">
      <dgm:prSet presAssocID="{E95023D5-8652-46A0-BAFF-76E9EDDD18D3}" presName="desTx" presStyleLbl="revTx" presStyleIdx="2" presStyleCnt="3">
        <dgm:presLayoutVars>
          <dgm:bulletEnabled val="1"/>
        </dgm:presLayoutVars>
      </dgm:prSet>
      <dgm:spPr/>
    </dgm:pt>
  </dgm:ptLst>
  <dgm:cxnLst>
    <dgm:cxn modelId="{5FA1060F-096D-4ECE-AE41-3957901AD4CD}" srcId="{A714826F-49FC-4FD0-A178-40C2DFD0C59A}" destId="{139EB9D5-3267-4572-BC78-5C179B6715F0}" srcOrd="3" destOrd="0" parTransId="{4DAE83AA-BE7D-47CA-9E53-D7478D4E6C43}" sibTransId="{4311B062-3CE1-46CA-808B-4A37D1CB67D7}"/>
    <dgm:cxn modelId="{353D1D10-1E60-4C9A-B69B-B9003F54709B}" srcId="{1BB812AF-7B32-4BCF-B40B-3F70B2BD9A7F}" destId="{90C0A08F-61EC-43F2-9B94-1B844078B2D3}" srcOrd="5" destOrd="0" parTransId="{079BD247-354A-401E-B028-7F416D4BFBC5}" sibTransId="{E28FC64D-E963-43E5-B0DC-7BBFA622DAFB}"/>
    <dgm:cxn modelId="{2F433B28-DE88-504A-825C-7F717F0B6CFB}" type="presOf" srcId="{3E2751DC-DE7C-4DC4-9278-B814761F00B1}" destId="{9FADE325-803B-2D4E-A6FB-4084A57C9DE3}" srcOrd="0" destOrd="4" presId="urn:microsoft.com/office/officeart/2005/8/layout/chevron1"/>
    <dgm:cxn modelId="{E783ED28-7518-46D0-A8A3-740195E3513A}" srcId="{73A85617-CEB7-4EA6-90FD-3B54666155FE}" destId="{E95023D5-8652-46A0-BAFF-76E9EDDD18D3}" srcOrd="4" destOrd="0" parTransId="{7863D50C-3DBF-460C-AF65-EAC86ADDACFB}" sibTransId="{95EAA2C0-C2F1-4D25-8040-71E507ED37B5}"/>
    <dgm:cxn modelId="{E69BC62E-C78E-4EAC-8645-CE051173FA55}" srcId="{1BB812AF-7B32-4BCF-B40B-3F70B2BD9A7F}" destId="{FC056EFA-8E54-4DE7-9531-ECD335A1538D}" srcOrd="3" destOrd="0" parTransId="{39847B5B-F4B5-4D52-B6BD-794E6EA23E8E}" sibTransId="{05BC7F24-2C21-45D2-B32E-DBBB545D37CC}"/>
    <dgm:cxn modelId="{8589EE31-B616-AD47-8CE0-5EE923D01AEC}" type="presOf" srcId="{73A85617-CEB7-4EA6-90FD-3B54666155FE}" destId="{C12ACB7C-3C81-FB46-8470-94E7493C9098}" srcOrd="0" destOrd="0" presId="urn:microsoft.com/office/officeart/2005/8/layout/chevron1"/>
    <dgm:cxn modelId="{8E856639-229C-E84C-97E1-ED5EF4D0D0B4}" type="presOf" srcId="{3701F7F6-CE26-4227-A0FB-DA70CAD2BEF2}" destId="{9FADE325-803B-2D4E-A6FB-4084A57C9DE3}" srcOrd="0" destOrd="6" presId="urn:microsoft.com/office/officeart/2005/8/layout/chevron1"/>
    <dgm:cxn modelId="{1EEAC63E-027F-4E52-BCED-25AFA8CF4E41}" srcId="{1BB812AF-7B32-4BCF-B40B-3F70B2BD9A7F}" destId="{B70BFDDF-4383-43EC-81A4-F038293BCCA1}" srcOrd="0" destOrd="0" parTransId="{D688431D-0826-4447-8A29-6D5F9FFE93ED}" sibTransId="{22A1BF99-177F-4A61-96E7-378DEB356EE3}"/>
    <dgm:cxn modelId="{DF09605B-9976-4747-B86A-E879454B62E9}" srcId="{E95023D5-8652-46A0-BAFF-76E9EDDD18D3}" destId="{59501040-A43C-4941-AEF1-627C8E542970}" srcOrd="1" destOrd="0" parTransId="{23C420AB-479D-437E-8F8D-CCECF3FC9EB9}" sibTransId="{9916F153-4226-4A16-B568-C4510745F0FE}"/>
    <dgm:cxn modelId="{78B6F442-D8FD-0541-871A-4D9DC69465B5}" type="presOf" srcId="{139EB9D5-3267-4572-BC78-5C179B6715F0}" destId="{620A6B74-B76A-104B-A9A0-A46EB067144C}" srcOrd="0" destOrd="3" presId="urn:microsoft.com/office/officeart/2005/8/layout/chevron1"/>
    <dgm:cxn modelId="{8B165943-982C-3343-BBE5-1D55342F4AB8}" type="presOf" srcId="{18605533-E061-4507-A388-ADEF4B9892C4}" destId="{9FADE325-803B-2D4E-A6FB-4084A57C9DE3}" srcOrd="0" destOrd="7" presId="urn:microsoft.com/office/officeart/2005/8/layout/chevron1"/>
    <dgm:cxn modelId="{21812344-6223-584D-8757-455A606B86F3}" type="presOf" srcId="{90C0A08F-61EC-43F2-9B94-1B844078B2D3}" destId="{9FADE325-803B-2D4E-A6FB-4084A57C9DE3}" srcOrd="0" destOrd="5" presId="urn:microsoft.com/office/officeart/2005/8/layout/chevron1"/>
    <dgm:cxn modelId="{A9AE5C65-963A-4C9F-95BB-9C7DDC78E9A9}" srcId="{1BB812AF-7B32-4BCF-B40B-3F70B2BD9A7F}" destId="{D1B20790-5B3C-4830-97AF-E8343A2A79A4}" srcOrd="2" destOrd="0" parTransId="{DBB374B4-C572-406A-8722-ACE06E6725F6}" sibTransId="{1EBACDE5-0212-4958-B493-BC27E3B87061}"/>
    <dgm:cxn modelId="{D9E9D067-FBA7-4344-A2D3-F4B849BF5611}" type="presOf" srcId="{51875A29-BC66-4F8F-8903-CDCF8A54ADCA}" destId="{369BED66-F824-0242-962F-C26667B002B6}" srcOrd="0" destOrd="0" presId="urn:microsoft.com/office/officeart/2005/8/layout/chevron1"/>
    <dgm:cxn modelId="{09161D49-4783-AA45-80DD-68D0AAE6FC9B}" type="presOf" srcId="{B70BFDDF-4383-43EC-81A4-F038293BCCA1}" destId="{9FADE325-803B-2D4E-A6FB-4084A57C9DE3}" srcOrd="0" destOrd="0" presId="urn:microsoft.com/office/officeart/2005/8/layout/chevron1"/>
    <dgm:cxn modelId="{FF45946B-58F7-4945-BE1C-E06BAA7F3BD8}" type="presOf" srcId="{5B5E8B2F-2415-470D-8199-7B32646E40ED}" destId="{9FADE325-803B-2D4E-A6FB-4084A57C9DE3}" srcOrd="0" destOrd="8" presId="urn:microsoft.com/office/officeart/2005/8/layout/chevron1"/>
    <dgm:cxn modelId="{96C5126C-968C-434D-AC2A-C946BB357162}" type="presOf" srcId="{CF3D2829-CEDE-4E26-96D4-D5268F7048D9}" destId="{620A6B74-B76A-104B-A9A0-A46EB067144C}" srcOrd="0" destOrd="2" presId="urn:microsoft.com/office/officeart/2005/8/layout/chevron1"/>
    <dgm:cxn modelId="{4130D355-8C77-4C14-84EA-222033CEB2A1}" srcId="{73A85617-CEB7-4EA6-90FD-3B54666155FE}" destId="{A714826F-49FC-4FD0-A178-40C2DFD0C59A}" srcOrd="3" destOrd="0" parTransId="{8579A07A-FE36-4926-8508-C5D0DFE6F43B}" sibTransId="{F1147A59-CBAC-4DB3-A999-74C576D2B1CA}"/>
    <dgm:cxn modelId="{4B499578-3DE5-F34D-A6F0-11B8F969370E}" type="presOf" srcId="{F60390A3-8BD7-4E28-9ED6-38C1EF006042}" destId="{19772A49-86F6-C448-9C9F-9EC77A0EDA43}" srcOrd="0" destOrd="0" presId="urn:microsoft.com/office/officeart/2005/8/layout/chevron1"/>
    <dgm:cxn modelId="{4AFA247D-5165-9446-BF0D-9460C566AE43}" type="presOf" srcId="{FC056EFA-8E54-4DE7-9531-ECD335A1538D}" destId="{9FADE325-803B-2D4E-A6FB-4084A57C9DE3}" srcOrd="0" destOrd="3" presId="urn:microsoft.com/office/officeart/2005/8/layout/chevron1"/>
    <dgm:cxn modelId="{7477197F-5E3B-4EB0-8B55-90D390D9E2EB}" srcId="{E95023D5-8652-46A0-BAFF-76E9EDDD18D3}" destId="{F60390A3-8BD7-4E28-9ED6-38C1EF006042}" srcOrd="0" destOrd="0" parTransId="{FACBF8B4-A9D9-499E-8195-8AE53003C138}" sibTransId="{C04B0C94-1F23-4021-A937-65C62FC27995}"/>
    <dgm:cxn modelId="{D2114A85-65FB-B040-8AC6-F7406E976611}" type="presOf" srcId="{4AF61D10-357E-4193-B2CF-0AA7BE43DD0B}" destId="{CDA75DF5-5835-A441-880F-4F24580E28DC}" srcOrd="0" destOrd="0" presId="urn:microsoft.com/office/officeart/2005/8/layout/chevron1"/>
    <dgm:cxn modelId="{75699C88-A24C-4B4C-AFCA-C189BBBF8C3F}" type="presOf" srcId="{49866AFD-4E2D-4FFC-B9BC-8E066A3430E0}" destId="{9FADE325-803B-2D4E-A6FB-4084A57C9DE3}" srcOrd="0" destOrd="1" presId="urn:microsoft.com/office/officeart/2005/8/layout/chevron1"/>
    <dgm:cxn modelId="{88754089-5AFB-0946-BF9B-AC9E2A583650}" type="presOf" srcId="{C347C75B-0035-48AD-9D0F-EDD2013406A0}" destId="{620A6B74-B76A-104B-A9A0-A46EB067144C}" srcOrd="0" destOrd="0" presId="urn:microsoft.com/office/officeart/2005/8/layout/chevron1"/>
    <dgm:cxn modelId="{7A5EA78A-7A34-4546-AD3C-EBA8CD24856E}" type="presOf" srcId="{D1B20790-5B3C-4830-97AF-E8343A2A79A4}" destId="{9FADE325-803B-2D4E-A6FB-4084A57C9DE3}" srcOrd="0" destOrd="2" presId="urn:microsoft.com/office/officeart/2005/8/layout/chevron1"/>
    <dgm:cxn modelId="{3D4F9C91-592B-EE45-A62B-83A2D79FDFF5}" type="presOf" srcId="{98FD6EDE-B155-4CBC-817E-87B5C9154B88}" destId="{19772A49-86F6-C448-9C9F-9EC77A0EDA43}" srcOrd="0" destOrd="2" presId="urn:microsoft.com/office/officeart/2005/8/layout/chevron1"/>
    <dgm:cxn modelId="{41E9ABA6-5071-400E-9643-49ED84F7FBE8}" srcId="{A714826F-49FC-4FD0-A178-40C2DFD0C59A}" destId="{CF4DD31A-870A-45D3-89D1-118ADCF42D72}" srcOrd="1" destOrd="0" parTransId="{E81DE0FA-5A92-42E3-975C-3BE9D5735AC9}" sibTransId="{A1A1491B-90CC-478F-8DFA-8B00427C61E7}"/>
    <dgm:cxn modelId="{01F0DBA6-5131-344D-B300-CCFD819059DC}" type="presOf" srcId="{CF4DD31A-870A-45D3-89D1-118ADCF42D72}" destId="{620A6B74-B76A-104B-A9A0-A46EB067144C}" srcOrd="0" destOrd="1" presId="urn:microsoft.com/office/officeart/2005/8/layout/chevron1"/>
    <dgm:cxn modelId="{192D16A7-2410-4640-AEFB-33D1B2E91B34}" srcId="{1BB812AF-7B32-4BCF-B40B-3F70B2BD9A7F}" destId="{3701F7F6-CE26-4227-A0FB-DA70CAD2BEF2}" srcOrd="6" destOrd="0" parTransId="{12923D7F-4791-410B-A698-4AC93E0AED9C}" sibTransId="{5C06B193-BF4C-42DA-A813-5345E38C2DA7}"/>
    <dgm:cxn modelId="{043F4DA7-C9FC-B24F-BFD2-6E4425D9BED9}" type="presOf" srcId="{E95023D5-8652-46A0-BAFF-76E9EDDD18D3}" destId="{EEBB1324-2904-C649-8D4A-5473AA105878}" srcOrd="0" destOrd="0" presId="urn:microsoft.com/office/officeart/2005/8/layout/chevron1"/>
    <dgm:cxn modelId="{8420BCA7-9940-4DD2-8C83-974E477A45EE}" srcId="{A714826F-49FC-4FD0-A178-40C2DFD0C59A}" destId="{CF3D2829-CEDE-4E26-96D4-D5268F7048D9}" srcOrd="2" destOrd="0" parTransId="{4CBA3F5A-F22B-4346-B301-F0DDEF16931D}" sibTransId="{9F1BDD98-A886-4AC2-BE62-09FD510618CB}"/>
    <dgm:cxn modelId="{F5FE5BB0-E151-4498-AACF-D71392CAE79B}" srcId="{73A85617-CEB7-4EA6-90FD-3B54666155FE}" destId="{1BB812AF-7B32-4BCF-B40B-3F70B2BD9A7F}" srcOrd="1" destOrd="0" parTransId="{D6ECAE3B-C4B7-4868-B43E-22A0DCCC60BC}" sibTransId="{B06D0C65-9A43-49B2-BADA-6B63563AC178}"/>
    <dgm:cxn modelId="{C21785B1-090E-4894-A541-0C31A02F0B17}" srcId="{73A85617-CEB7-4EA6-90FD-3B54666155FE}" destId="{4AF61D10-357E-4193-B2CF-0AA7BE43DD0B}" srcOrd="2" destOrd="0" parTransId="{FDE20704-3CD5-459E-AE97-183F02D01D93}" sibTransId="{0261CC1D-1DE8-45A9-A70E-AAE570DD5FDA}"/>
    <dgm:cxn modelId="{8B9D79BA-BD15-4AB6-B22D-87A8E16C95F6}" srcId="{1BB812AF-7B32-4BCF-B40B-3F70B2BD9A7F}" destId="{49866AFD-4E2D-4FFC-B9BC-8E066A3430E0}" srcOrd="1" destOrd="0" parTransId="{76BA59E2-59EF-4F16-A89D-95918E1C677E}" sibTransId="{39A5E6F6-4942-433A-9A84-E17E7222FABC}"/>
    <dgm:cxn modelId="{874D53C2-FBA0-45DA-BE38-6B009CB36218}" srcId="{1BB812AF-7B32-4BCF-B40B-3F70B2BD9A7F}" destId="{18605533-E061-4507-A388-ADEF4B9892C4}" srcOrd="7" destOrd="0" parTransId="{04DE085F-F8FC-4DEB-9A44-E0A1093A9D2B}" sibTransId="{FA4BFABE-7F40-40F8-A8D0-39103971A14B}"/>
    <dgm:cxn modelId="{A24E12C7-820A-4C81-AD20-A9DE07D51184}" srcId="{E95023D5-8652-46A0-BAFF-76E9EDDD18D3}" destId="{98FD6EDE-B155-4CBC-817E-87B5C9154B88}" srcOrd="2" destOrd="0" parTransId="{EA0F5EAB-97F2-4E6B-8AB8-499E6B9F7AD9}" sibTransId="{12DAACBD-B9E2-4295-B856-43D34FD8B7E5}"/>
    <dgm:cxn modelId="{982E49E2-6215-4C42-8BE1-9EDC9AAF2A6A}" srcId="{1BB812AF-7B32-4BCF-B40B-3F70B2BD9A7F}" destId="{3E2751DC-DE7C-4DC4-9278-B814761F00B1}" srcOrd="4" destOrd="0" parTransId="{821F0F2C-45CF-479D-B921-A6E132F1BEA5}" sibTransId="{7104583B-E5D5-4D3C-8756-3C16D04B05EE}"/>
    <dgm:cxn modelId="{5A8368EB-DC09-564A-AAFC-15F36E7A6BA2}" type="presOf" srcId="{59501040-A43C-4941-AEF1-627C8E542970}" destId="{19772A49-86F6-C448-9C9F-9EC77A0EDA43}" srcOrd="0" destOrd="1" presId="urn:microsoft.com/office/officeart/2005/8/layout/chevron1"/>
    <dgm:cxn modelId="{460B3DEC-16C9-914F-B098-145660D4B67A}" type="presOf" srcId="{A714826F-49FC-4FD0-A178-40C2DFD0C59A}" destId="{F7A7AE5D-32A2-C84E-AF2E-935366D5438A}" srcOrd="0" destOrd="0" presId="urn:microsoft.com/office/officeart/2005/8/layout/chevron1"/>
    <dgm:cxn modelId="{DAFBD9ED-3B9F-42BA-B887-1DE43CFD79C1}" srcId="{73A85617-CEB7-4EA6-90FD-3B54666155FE}" destId="{51875A29-BC66-4F8F-8903-CDCF8A54ADCA}" srcOrd="0" destOrd="0" parTransId="{5373AA87-CF99-469F-BFCA-A6C8ED0019DB}" sibTransId="{AFD40EF8-00B5-402C-851D-CD3A59EF4716}"/>
    <dgm:cxn modelId="{CD27DDFB-AB80-4C1C-8DAD-813B4863A926}" srcId="{A714826F-49FC-4FD0-A178-40C2DFD0C59A}" destId="{C347C75B-0035-48AD-9D0F-EDD2013406A0}" srcOrd="0" destOrd="0" parTransId="{63754A60-4547-4273-8C4D-5479D3B93C38}" sibTransId="{A23B10D2-376E-4537-9A7C-3C1AEDDC156F}"/>
    <dgm:cxn modelId="{372758FE-9868-4324-BFFE-6040B1F4F891}" srcId="{1BB812AF-7B32-4BCF-B40B-3F70B2BD9A7F}" destId="{5B5E8B2F-2415-470D-8199-7B32646E40ED}" srcOrd="8" destOrd="0" parTransId="{7EBC8423-7616-484A-9B7D-376D7145A6BA}" sibTransId="{B9BD45B7-56C7-4A92-A872-CF8FFA9BCAEC}"/>
    <dgm:cxn modelId="{54D8F1FF-FE12-4C4C-A8CC-E6E7A3090832}" type="presOf" srcId="{1BB812AF-7B32-4BCF-B40B-3F70B2BD9A7F}" destId="{36B0BC90-9570-8146-A2EE-2FF5DBDA5799}" srcOrd="0" destOrd="0" presId="urn:microsoft.com/office/officeart/2005/8/layout/chevron1"/>
    <dgm:cxn modelId="{3AA21848-43B0-5B43-88BE-F4DB9F8B400D}" type="presParOf" srcId="{C12ACB7C-3C81-FB46-8470-94E7493C9098}" destId="{7AD7729C-23B0-C243-B83C-29EEEF54AF66}" srcOrd="0" destOrd="0" presId="urn:microsoft.com/office/officeart/2005/8/layout/chevron1"/>
    <dgm:cxn modelId="{C12A92B1-930E-3E4B-B55E-9A8801952401}" type="presParOf" srcId="{7AD7729C-23B0-C243-B83C-29EEEF54AF66}" destId="{369BED66-F824-0242-962F-C26667B002B6}" srcOrd="0" destOrd="0" presId="urn:microsoft.com/office/officeart/2005/8/layout/chevron1"/>
    <dgm:cxn modelId="{7AE3FB6E-7697-EC45-AE07-47A524BD37D0}" type="presParOf" srcId="{7AD7729C-23B0-C243-B83C-29EEEF54AF66}" destId="{DF405678-4D74-2549-B997-223778236004}" srcOrd="1" destOrd="0" presId="urn:microsoft.com/office/officeart/2005/8/layout/chevron1"/>
    <dgm:cxn modelId="{886BE0DC-084E-9E44-AA00-28BF528ED9FA}" type="presParOf" srcId="{C12ACB7C-3C81-FB46-8470-94E7493C9098}" destId="{C244BE31-7E6C-9044-9E7D-CA18B94565D1}" srcOrd="1" destOrd="0" presId="urn:microsoft.com/office/officeart/2005/8/layout/chevron1"/>
    <dgm:cxn modelId="{DA26DF51-21FF-C94A-A124-D89753C76832}" type="presParOf" srcId="{C12ACB7C-3C81-FB46-8470-94E7493C9098}" destId="{91454B1E-4AC5-BD41-828C-E70EAAA7B921}" srcOrd="2" destOrd="0" presId="urn:microsoft.com/office/officeart/2005/8/layout/chevron1"/>
    <dgm:cxn modelId="{3A56CD15-14B0-D54D-9311-2B725600EA85}" type="presParOf" srcId="{91454B1E-4AC5-BD41-828C-E70EAAA7B921}" destId="{36B0BC90-9570-8146-A2EE-2FF5DBDA5799}" srcOrd="0" destOrd="0" presId="urn:microsoft.com/office/officeart/2005/8/layout/chevron1"/>
    <dgm:cxn modelId="{EBD7D63A-2D71-924B-BCDB-0C6F8EBC73A1}" type="presParOf" srcId="{91454B1E-4AC5-BD41-828C-E70EAAA7B921}" destId="{9FADE325-803B-2D4E-A6FB-4084A57C9DE3}" srcOrd="1" destOrd="0" presId="urn:microsoft.com/office/officeart/2005/8/layout/chevron1"/>
    <dgm:cxn modelId="{D71C60C5-27F2-074C-BECF-C84ECAC34F5E}" type="presParOf" srcId="{C12ACB7C-3C81-FB46-8470-94E7493C9098}" destId="{308CC2A2-E4B4-0948-91B7-049D3F33CC8A}" srcOrd="3" destOrd="0" presId="urn:microsoft.com/office/officeart/2005/8/layout/chevron1"/>
    <dgm:cxn modelId="{BC2679AB-FD97-724E-BDAF-E31D7E4FAA2B}" type="presParOf" srcId="{C12ACB7C-3C81-FB46-8470-94E7493C9098}" destId="{CCCED08C-5F5C-F544-ADC4-2746A3BE4E42}" srcOrd="4" destOrd="0" presId="urn:microsoft.com/office/officeart/2005/8/layout/chevron1"/>
    <dgm:cxn modelId="{E81FC0E9-742A-804B-8FB7-A252D745859C}" type="presParOf" srcId="{CCCED08C-5F5C-F544-ADC4-2746A3BE4E42}" destId="{CDA75DF5-5835-A441-880F-4F24580E28DC}" srcOrd="0" destOrd="0" presId="urn:microsoft.com/office/officeart/2005/8/layout/chevron1"/>
    <dgm:cxn modelId="{B5C64AD9-DC52-BF49-BD0A-B0D85F7621B9}" type="presParOf" srcId="{CCCED08C-5F5C-F544-ADC4-2746A3BE4E42}" destId="{DC6AD7EC-AA6F-824A-9654-B5CFC24B8FD5}" srcOrd="1" destOrd="0" presId="urn:microsoft.com/office/officeart/2005/8/layout/chevron1"/>
    <dgm:cxn modelId="{3DE6BED7-76E2-2549-9F78-465CB22A9F4C}" type="presParOf" srcId="{C12ACB7C-3C81-FB46-8470-94E7493C9098}" destId="{AEF475EE-09AA-2247-B122-1FB2ECA85882}" srcOrd="5" destOrd="0" presId="urn:microsoft.com/office/officeart/2005/8/layout/chevron1"/>
    <dgm:cxn modelId="{707EAE3A-5D59-824D-BA4F-FE8643815CD5}" type="presParOf" srcId="{C12ACB7C-3C81-FB46-8470-94E7493C9098}" destId="{6002A96D-8C03-2548-B755-B673A2A7D215}" srcOrd="6" destOrd="0" presId="urn:microsoft.com/office/officeart/2005/8/layout/chevron1"/>
    <dgm:cxn modelId="{2B2486A1-3DB3-2945-BE12-78FACE25F4A9}" type="presParOf" srcId="{6002A96D-8C03-2548-B755-B673A2A7D215}" destId="{F7A7AE5D-32A2-C84E-AF2E-935366D5438A}" srcOrd="0" destOrd="0" presId="urn:microsoft.com/office/officeart/2005/8/layout/chevron1"/>
    <dgm:cxn modelId="{7FC755A2-8874-7247-B319-E6B3A92C0942}" type="presParOf" srcId="{6002A96D-8C03-2548-B755-B673A2A7D215}" destId="{620A6B74-B76A-104B-A9A0-A46EB067144C}" srcOrd="1" destOrd="0" presId="urn:microsoft.com/office/officeart/2005/8/layout/chevron1"/>
    <dgm:cxn modelId="{5F528A77-C5E2-B44F-BC3A-653487766BC1}" type="presParOf" srcId="{C12ACB7C-3C81-FB46-8470-94E7493C9098}" destId="{5A167EB9-445F-F540-866C-16419C2C3C39}" srcOrd="7" destOrd="0" presId="urn:microsoft.com/office/officeart/2005/8/layout/chevron1"/>
    <dgm:cxn modelId="{BE398D6B-5D38-3644-AB04-DF1896990897}" type="presParOf" srcId="{C12ACB7C-3C81-FB46-8470-94E7493C9098}" destId="{5D6456B9-ED78-954B-8CE8-9AA37E8F0B55}" srcOrd="8" destOrd="0" presId="urn:microsoft.com/office/officeart/2005/8/layout/chevron1"/>
    <dgm:cxn modelId="{25B7A5C4-E5FF-D941-AB16-3C307AF667C7}" type="presParOf" srcId="{5D6456B9-ED78-954B-8CE8-9AA37E8F0B55}" destId="{EEBB1324-2904-C649-8D4A-5473AA105878}" srcOrd="0" destOrd="0" presId="urn:microsoft.com/office/officeart/2005/8/layout/chevron1"/>
    <dgm:cxn modelId="{E1CA651E-278B-3F4A-93B5-32A70037F386}" type="presParOf" srcId="{5D6456B9-ED78-954B-8CE8-9AA37E8F0B55}" destId="{19772A49-86F6-C448-9C9F-9EC77A0EDA43}"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06E77-2A5D-F446-9022-68B371370FDA}">
      <dsp:nvSpPr>
        <dsp:cNvPr id="0" name=""/>
        <dsp:cNvSpPr/>
      </dsp:nvSpPr>
      <dsp:spPr>
        <a:xfrm>
          <a:off x="133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2DF39-C139-FA40-AC0A-1B33EB49EFDB}">
      <dsp:nvSpPr>
        <dsp:cNvPr id="0" name=""/>
        <dsp:cNvSpPr/>
      </dsp:nvSpPr>
      <dsp:spPr>
        <a:xfrm>
          <a:off x="521008"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b="1" kern="1200"/>
            <a:t>JavaScript </a:t>
          </a:r>
          <a:r>
            <a:rPr lang="en-IN" sz="2300" kern="1200"/>
            <a:t>often abbreviated as </a:t>
          </a:r>
          <a:r>
            <a:rPr lang="en-IN" sz="2300" b="1" kern="1200"/>
            <a:t>JS</a:t>
          </a:r>
          <a:r>
            <a:rPr lang="en-IN" sz="2300" kern="1200"/>
            <a:t>, is a </a:t>
          </a:r>
          <a:r>
            <a:rPr lang="en-IN" sz="2300" u="sng" kern="1200">
              <a:hlinkClick xmlns:r="http://schemas.openxmlformats.org/officeDocument/2006/relationships" r:id="rId1"/>
            </a:rPr>
            <a:t>programming language</a:t>
          </a:r>
          <a:r>
            <a:rPr lang="en-IN" sz="2300" kern="1200"/>
            <a:t> that is one of the core technologies of the </a:t>
          </a:r>
          <a:r>
            <a:rPr lang="en-IN" sz="2300" u="sng" kern="1200">
              <a:hlinkClick xmlns:r="http://schemas.openxmlformats.org/officeDocument/2006/relationships" r:id="rId2"/>
            </a:rPr>
            <a:t>World Wide Web</a:t>
          </a:r>
          <a:r>
            <a:rPr lang="en-IN" sz="2300" kern="1200"/>
            <a:t>, alongside </a:t>
          </a:r>
          <a:r>
            <a:rPr lang="en-IN" sz="2300" u="sng" kern="1200">
              <a:hlinkClick xmlns:r="http://schemas.openxmlformats.org/officeDocument/2006/relationships" r:id="rId3"/>
            </a:rPr>
            <a:t>HTML</a:t>
          </a:r>
          <a:r>
            <a:rPr lang="en-IN" sz="2300" kern="1200"/>
            <a:t> and </a:t>
          </a:r>
          <a:r>
            <a:rPr lang="en-IN" sz="2300" u="sng" kern="1200">
              <a:hlinkClick xmlns:r="http://schemas.openxmlformats.org/officeDocument/2006/relationships" r:id="rId4"/>
            </a:rPr>
            <a:t>CSS</a:t>
          </a:r>
          <a:r>
            <a:rPr lang="en-IN" sz="2300" kern="1200"/>
            <a:t>. As of 2022, 98% of </a:t>
          </a:r>
          <a:r>
            <a:rPr lang="en-IN" sz="2300" u="sng" kern="1200">
              <a:hlinkClick xmlns:r="http://schemas.openxmlformats.org/officeDocument/2006/relationships" r:id="rId5"/>
            </a:rPr>
            <a:t>websites</a:t>
          </a:r>
          <a:r>
            <a:rPr lang="en-IN" sz="2300" kern="1200"/>
            <a:t> use JavaScript on the </a:t>
          </a:r>
          <a:r>
            <a:rPr lang="en-IN" sz="2300" u="sng" kern="1200">
              <a:hlinkClick xmlns:r="http://schemas.openxmlformats.org/officeDocument/2006/relationships" r:id="rId6"/>
            </a:rPr>
            <a:t>client</a:t>
          </a:r>
          <a:r>
            <a:rPr lang="en-IN" sz="2300" kern="1200"/>
            <a:t> side for </a:t>
          </a:r>
          <a:r>
            <a:rPr lang="en-IN" sz="2300" u="sng" kern="1200">
              <a:hlinkClick xmlns:r="http://schemas.openxmlformats.org/officeDocument/2006/relationships" r:id="rId7"/>
            </a:rPr>
            <a:t>webpage</a:t>
          </a:r>
          <a:r>
            <a:rPr lang="en-IN" sz="2300" kern="1200"/>
            <a:t> behavior, often incorporating third-party </a:t>
          </a:r>
          <a:r>
            <a:rPr lang="en-IN" sz="2300" u="sng" kern="1200">
              <a:hlinkClick xmlns:r="http://schemas.openxmlformats.org/officeDocument/2006/relationships" r:id="rId8"/>
            </a:rPr>
            <a:t>libraries</a:t>
          </a:r>
          <a:r>
            <a:rPr lang="en-IN" sz="2300" kern="1200"/>
            <a:t>. All major </a:t>
          </a:r>
          <a:r>
            <a:rPr lang="en-IN" sz="2300" u="sng" kern="1200">
              <a:hlinkClick xmlns:r="http://schemas.openxmlformats.org/officeDocument/2006/relationships" r:id="rId9"/>
            </a:rPr>
            <a:t>web browsers</a:t>
          </a:r>
          <a:r>
            <a:rPr lang="en-IN" sz="2300" kern="1200"/>
            <a:t> have a dedicated </a:t>
          </a:r>
          <a:r>
            <a:rPr lang="en-IN" sz="2300" u="sng" kern="1200">
              <a:hlinkClick xmlns:r="http://schemas.openxmlformats.org/officeDocument/2006/relationships" r:id="rId10"/>
            </a:rPr>
            <a:t>JavaScript engine</a:t>
          </a:r>
          <a:r>
            <a:rPr lang="en-IN" sz="2300" kern="1200"/>
            <a:t> to execute the </a:t>
          </a:r>
          <a:r>
            <a:rPr lang="en-IN" sz="2300" u="sng" kern="1200">
              <a:hlinkClick xmlns:r="http://schemas.openxmlformats.org/officeDocument/2006/relationships" r:id="rId11"/>
            </a:rPr>
            <a:t>code</a:t>
          </a:r>
          <a:r>
            <a:rPr lang="en-IN" sz="2300" kern="1200"/>
            <a:t> on </a:t>
          </a:r>
          <a:r>
            <a:rPr lang="en-IN" sz="2300" u="sng" kern="1200">
              <a:hlinkClick xmlns:r="http://schemas.openxmlformats.org/officeDocument/2006/relationships" r:id="rId12"/>
            </a:rPr>
            <a:t>users</a:t>
          </a:r>
          <a:r>
            <a:rPr lang="en-IN" sz="2300" kern="1200"/>
            <a:t>' devices.</a:t>
          </a:r>
          <a:endParaRPr lang="en-US" sz="2300" kern="1200"/>
        </a:p>
      </dsp:txBody>
      <dsp:txXfrm>
        <a:off x="607995" y="588328"/>
        <a:ext cx="4503113" cy="2795976"/>
      </dsp:txXfrm>
    </dsp:sp>
    <dsp:sp modelId="{AE453B00-2D48-ED48-81C0-05C074C6EC8B}">
      <dsp:nvSpPr>
        <dsp:cNvPr id="0" name=""/>
        <dsp:cNvSpPr/>
      </dsp:nvSpPr>
      <dsp:spPr>
        <a:xfrm>
          <a:off x="571777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FEE59-E8FE-4B47-BBAE-A81A0287133E}">
      <dsp:nvSpPr>
        <dsp:cNvPr id="0" name=""/>
        <dsp:cNvSpPr/>
      </dsp:nvSpPr>
      <dsp:spPr>
        <a:xfrm>
          <a:off x="6237449"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JavaScript is a </a:t>
          </a:r>
          <a:r>
            <a:rPr lang="en-IN" sz="2300" u="sng" kern="1200">
              <a:hlinkClick xmlns:r="http://schemas.openxmlformats.org/officeDocument/2006/relationships" r:id="rId13"/>
            </a:rPr>
            <a:t>high-level</a:t>
          </a:r>
          <a:r>
            <a:rPr lang="en-IN" sz="2300" kern="1200"/>
            <a:t>, often </a:t>
          </a:r>
          <a:r>
            <a:rPr lang="en-IN" sz="2300" u="sng" kern="1200">
              <a:hlinkClick xmlns:r="http://schemas.openxmlformats.org/officeDocument/2006/relationships" r:id="rId14"/>
            </a:rPr>
            <a:t>just-in-time compiled</a:t>
          </a:r>
          <a:r>
            <a:rPr lang="en-IN" sz="2300" kern="1200"/>
            <a:t> language that conforms to the </a:t>
          </a:r>
          <a:r>
            <a:rPr lang="en-IN" sz="2300" u="sng" kern="1200">
              <a:hlinkClick xmlns:r="http://schemas.openxmlformats.org/officeDocument/2006/relationships" r:id="rId15"/>
            </a:rPr>
            <a:t>ECMAScript</a:t>
          </a:r>
          <a:r>
            <a:rPr lang="en-IN" sz="2300" kern="1200"/>
            <a:t> standard. It has </a:t>
          </a:r>
          <a:r>
            <a:rPr lang="en-IN" sz="2300" u="sng" kern="1200">
              <a:hlinkClick xmlns:r="http://schemas.openxmlformats.org/officeDocument/2006/relationships" r:id="rId16"/>
            </a:rPr>
            <a:t>dynamic typing</a:t>
          </a:r>
          <a:r>
            <a:rPr lang="en-IN" sz="2300" kern="1200"/>
            <a:t>, </a:t>
          </a:r>
          <a:r>
            <a:rPr lang="en-IN" sz="2300" u="sng" kern="1200">
              <a:hlinkClick xmlns:r="http://schemas.openxmlformats.org/officeDocument/2006/relationships" r:id="rId17"/>
            </a:rPr>
            <a:t>prototype-based</a:t>
          </a:r>
          <a:r>
            <a:rPr lang="en-IN" sz="2300" kern="1200"/>
            <a:t> </a:t>
          </a:r>
          <a:r>
            <a:rPr lang="en-IN" sz="2300" u="sng" kern="1200">
              <a:hlinkClick xmlns:r="http://schemas.openxmlformats.org/officeDocument/2006/relationships" r:id="rId18"/>
            </a:rPr>
            <a:t>object</a:t>
          </a:r>
          <a:r>
            <a:rPr lang="en-IN" sz="2300" kern="1200"/>
            <a:t> orientation, and </a:t>
          </a:r>
          <a:r>
            <a:rPr lang="en-IN" sz="2300" u="sng" kern="1200">
              <a:hlinkClick xmlns:r="http://schemas.openxmlformats.org/officeDocument/2006/relationships" r:id="rId19"/>
            </a:rPr>
            <a:t>first-class functions</a:t>
          </a:r>
          <a:r>
            <a:rPr lang="en-IN" sz="2300" kern="1200"/>
            <a:t>. It is a </a:t>
          </a:r>
          <a:r>
            <a:rPr lang="en-IN" sz="2300" u="sng" kern="1200">
              <a:hlinkClick xmlns:r="http://schemas.openxmlformats.org/officeDocument/2006/relationships" r:id="rId20"/>
            </a:rPr>
            <a:t>multi-paradigm</a:t>
          </a:r>
          <a:r>
            <a:rPr lang="en-IN" sz="2300" kern="1200"/>
            <a:t>, supporting </a:t>
          </a:r>
          <a:r>
            <a:rPr lang="en-IN" sz="2300" u="sng" kern="1200">
              <a:hlinkClick xmlns:r="http://schemas.openxmlformats.org/officeDocument/2006/relationships" r:id="rId21"/>
            </a:rPr>
            <a:t>event-driven</a:t>
          </a:r>
          <a:r>
            <a:rPr lang="en-IN" sz="2300" kern="1200"/>
            <a:t>, </a:t>
          </a:r>
          <a:r>
            <a:rPr lang="en-IN" sz="2300" u="sng" kern="1200">
              <a:hlinkClick xmlns:r="http://schemas.openxmlformats.org/officeDocument/2006/relationships" r:id="rId22"/>
            </a:rPr>
            <a:t>functional</a:t>
          </a:r>
          <a:r>
            <a:rPr lang="en-IN" sz="2300" kern="1200"/>
            <a:t>, and </a:t>
          </a:r>
          <a:r>
            <a:rPr lang="en-IN" sz="2300" u="sng" kern="1200">
              <a:hlinkClick xmlns:r="http://schemas.openxmlformats.org/officeDocument/2006/relationships" r:id="rId23"/>
            </a:rPr>
            <a:t>imperative</a:t>
          </a:r>
          <a:r>
            <a:rPr lang="en-IN" sz="2300" kern="1200"/>
            <a:t> </a:t>
          </a:r>
          <a:r>
            <a:rPr lang="en-IN" sz="2300" u="sng" kern="1200">
              <a:hlinkClick xmlns:r="http://schemas.openxmlformats.org/officeDocument/2006/relationships" r:id="rId20"/>
            </a:rPr>
            <a:t>programming styles</a:t>
          </a:r>
          <a:r>
            <a:rPr lang="en-IN" sz="2300" kern="1200"/>
            <a:t>. It has </a:t>
          </a:r>
          <a:r>
            <a:rPr lang="en-IN" sz="2300" u="sng" kern="1200">
              <a:hlinkClick xmlns:r="http://schemas.openxmlformats.org/officeDocument/2006/relationships" r:id="rId24"/>
            </a:rPr>
            <a:t>application programming interfaces</a:t>
          </a:r>
          <a:r>
            <a:rPr lang="en-IN" sz="2300" kern="1200"/>
            <a:t> (APIs) for working with text, dates, </a:t>
          </a:r>
          <a:r>
            <a:rPr lang="en-IN" sz="2300" u="sng" kern="1200">
              <a:hlinkClick xmlns:r="http://schemas.openxmlformats.org/officeDocument/2006/relationships" r:id="rId25"/>
            </a:rPr>
            <a:t>regular expressions</a:t>
          </a:r>
          <a:r>
            <a:rPr lang="en-IN" sz="2300" kern="1200"/>
            <a:t>, standard </a:t>
          </a:r>
          <a:r>
            <a:rPr lang="en-IN" sz="2300" u="sng" kern="1200">
              <a:hlinkClick xmlns:r="http://schemas.openxmlformats.org/officeDocument/2006/relationships" r:id="rId26"/>
            </a:rPr>
            <a:t>data structures</a:t>
          </a:r>
          <a:r>
            <a:rPr lang="en-IN" sz="2300" kern="1200"/>
            <a:t>, and the </a:t>
          </a:r>
          <a:r>
            <a:rPr lang="en-IN" sz="2300" u="sng" kern="1200">
              <a:hlinkClick xmlns:r="http://schemas.openxmlformats.org/officeDocument/2006/relationships" r:id="rId27"/>
            </a:rPr>
            <a:t>Document Object Model</a:t>
          </a:r>
          <a:r>
            <a:rPr lang="en-IN" sz="2300" kern="1200"/>
            <a:t> (DOM).</a:t>
          </a:r>
          <a:endParaRPr lang="en-US" sz="2300" kern="1200"/>
        </a:p>
      </dsp:txBody>
      <dsp:txXfrm>
        <a:off x="6324436" y="588328"/>
        <a:ext cx="4503113" cy="2795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BED66-F824-0242-962F-C26667B002B6}">
      <dsp:nvSpPr>
        <dsp:cNvPr id="0" name=""/>
        <dsp:cNvSpPr/>
      </dsp:nvSpPr>
      <dsp:spPr>
        <a:xfrm>
          <a:off x="3263" y="99834"/>
          <a:ext cx="2274614" cy="810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IN" sz="1500" kern="1200"/>
            <a:t>In this project we have used variety of tags, attributes, conditions and loops.</a:t>
          </a:r>
          <a:endParaRPr lang="en-US" sz="1500" kern="1200"/>
        </a:p>
      </dsp:txBody>
      <dsp:txXfrm>
        <a:off x="408263" y="99834"/>
        <a:ext cx="1464614" cy="810000"/>
      </dsp:txXfrm>
    </dsp:sp>
    <dsp:sp modelId="{36B0BC90-9570-8146-A2EE-2FF5DBDA5799}">
      <dsp:nvSpPr>
        <dsp:cNvPr id="0" name=""/>
        <dsp:cNvSpPr/>
      </dsp:nvSpPr>
      <dsp:spPr>
        <a:xfrm>
          <a:off x="2061878" y="99834"/>
          <a:ext cx="2274614" cy="81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IN" sz="1500" kern="1200"/>
            <a:t>Some major tags are:</a:t>
          </a:r>
          <a:endParaRPr lang="en-US" sz="1500" kern="1200"/>
        </a:p>
      </dsp:txBody>
      <dsp:txXfrm>
        <a:off x="2466878" y="99834"/>
        <a:ext cx="1464614" cy="810000"/>
      </dsp:txXfrm>
    </dsp:sp>
    <dsp:sp modelId="{9FADE325-803B-2D4E-A6FB-4084A57C9DE3}">
      <dsp:nvSpPr>
        <dsp:cNvPr id="0" name=""/>
        <dsp:cNvSpPr/>
      </dsp:nvSpPr>
      <dsp:spPr>
        <a:xfrm>
          <a:off x="2061878" y="1011084"/>
          <a:ext cx="1819691" cy="212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IN" sz="1500" kern="1200"/>
            <a:t>&lt;script&gt; </a:t>
          </a:r>
          <a:endParaRPr lang="en-US" sz="1500" kern="1200"/>
        </a:p>
        <a:p>
          <a:pPr marL="114300" lvl="1" indent="-114300" algn="l" defTabSz="666750">
            <a:lnSpc>
              <a:spcPct val="90000"/>
            </a:lnSpc>
            <a:spcBef>
              <a:spcPct val="0"/>
            </a:spcBef>
            <a:spcAft>
              <a:spcPct val="15000"/>
            </a:spcAft>
            <a:buChar char="•"/>
          </a:pPr>
          <a:r>
            <a:rPr lang="en-IN" sz="1500" kern="1200"/>
            <a:t>&lt;link&gt;</a:t>
          </a:r>
          <a:endParaRPr lang="en-US" sz="1500" kern="1200"/>
        </a:p>
        <a:p>
          <a:pPr marL="114300" lvl="1" indent="-114300" algn="l" defTabSz="666750">
            <a:lnSpc>
              <a:spcPct val="90000"/>
            </a:lnSpc>
            <a:spcBef>
              <a:spcPct val="0"/>
            </a:spcBef>
            <a:spcAft>
              <a:spcPct val="15000"/>
            </a:spcAft>
            <a:buChar char="•"/>
          </a:pPr>
          <a:r>
            <a:rPr lang="en-IN" sz="1500" kern="1200"/>
            <a:t>&lt;style&gt;</a:t>
          </a:r>
          <a:endParaRPr lang="en-US" sz="1500" kern="1200"/>
        </a:p>
        <a:p>
          <a:pPr marL="114300" lvl="1" indent="-114300" algn="l" defTabSz="666750">
            <a:lnSpc>
              <a:spcPct val="90000"/>
            </a:lnSpc>
            <a:spcBef>
              <a:spcPct val="0"/>
            </a:spcBef>
            <a:spcAft>
              <a:spcPct val="15000"/>
            </a:spcAft>
            <a:buChar char="•"/>
          </a:pPr>
          <a:r>
            <a:rPr lang="en-IN" sz="1500" kern="1200"/>
            <a:t>&lt;div&gt;</a:t>
          </a:r>
          <a:endParaRPr lang="en-US" sz="1500" kern="1200"/>
        </a:p>
        <a:p>
          <a:pPr marL="114300" lvl="1" indent="-114300" algn="l" defTabSz="666750">
            <a:lnSpc>
              <a:spcPct val="90000"/>
            </a:lnSpc>
            <a:spcBef>
              <a:spcPct val="0"/>
            </a:spcBef>
            <a:spcAft>
              <a:spcPct val="15000"/>
            </a:spcAft>
            <a:buChar char="•"/>
          </a:pPr>
          <a:r>
            <a:rPr lang="en-IN" sz="1500" kern="1200"/>
            <a:t>&lt;ul&gt;</a:t>
          </a:r>
          <a:endParaRPr lang="en-US" sz="1500" kern="1200"/>
        </a:p>
        <a:p>
          <a:pPr marL="114300" lvl="1" indent="-114300" algn="l" defTabSz="666750">
            <a:lnSpc>
              <a:spcPct val="90000"/>
            </a:lnSpc>
            <a:spcBef>
              <a:spcPct val="0"/>
            </a:spcBef>
            <a:spcAft>
              <a:spcPct val="15000"/>
            </a:spcAft>
            <a:buChar char="•"/>
          </a:pPr>
          <a:r>
            <a:rPr lang="en-IN" sz="1500" kern="1200"/>
            <a:t>&lt;hedder&gt;</a:t>
          </a:r>
          <a:endParaRPr lang="en-US" sz="1500" kern="1200"/>
        </a:p>
        <a:p>
          <a:pPr marL="114300" lvl="1" indent="-114300" algn="l" defTabSz="666750">
            <a:lnSpc>
              <a:spcPct val="90000"/>
            </a:lnSpc>
            <a:spcBef>
              <a:spcPct val="0"/>
            </a:spcBef>
            <a:spcAft>
              <a:spcPct val="15000"/>
            </a:spcAft>
            <a:buChar char="•"/>
          </a:pPr>
          <a:r>
            <a:rPr lang="en-IN" sz="1500" kern="1200"/>
            <a:t>&lt;fotter&gt;</a:t>
          </a:r>
          <a:endParaRPr lang="en-US" sz="1500" kern="1200"/>
        </a:p>
        <a:p>
          <a:pPr marL="114300" lvl="1" indent="-114300" algn="l" defTabSz="666750">
            <a:lnSpc>
              <a:spcPct val="90000"/>
            </a:lnSpc>
            <a:spcBef>
              <a:spcPct val="0"/>
            </a:spcBef>
            <a:spcAft>
              <a:spcPct val="15000"/>
            </a:spcAft>
            <a:buChar char="•"/>
          </a:pPr>
          <a:r>
            <a:rPr lang="en-IN" sz="1500" kern="1200"/>
            <a:t>&lt;a&gt;</a:t>
          </a:r>
          <a:endParaRPr lang="en-US" sz="1500" kern="1200"/>
        </a:p>
        <a:p>
          <a:pPr marL="114300" lvl="1" indent="-114300" algn="l" defTabSz="666750">
            <a:lnSpc>
              <a:spcPct val="90000"/>
            </a:lnSpc>
            <a:spcBef>
              <a:spcPct val="0"/>
            </a:spcBef>
            <a:spcAft>
              <a:spcPct val="15000"/>
            </a:spcAft>
            <a:buChar char="•"/>
          </a:pPr>
          <a:r>
            <a:rPr lang="en-IN" sz="1500" kern="1200"/>
            <a:t>&lt;img&gt;</a:t>
          </a:r>
          <a:endParaRPr lang="en-US" sz="1500" kern="1200"/>
        </a:p>
      </dsp:txBody>
      <dsp:txXfrm>
        <a:off x="2061878" y="1011084"/>
        <a:ext cx="1819691" cy="2126250"/>
      </dsp:txXfrm>
    </dsp:sp>
    <dsp:sp modelId="{CDA75DF5-5835-A441-880F-4F24580E28DC}">
      <dsp:nvSpPr>
        <dsp:cNvPr id="0" name=""/>
        <dsp:cNvSpPr/>
      </dsp:nvSpPr>
      <dsp:spPr>
        <a:xfrm>
          <a:off x="4120492" y="99834"/>
          <a:ext cx="2274614" cy="810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IN" sz="1500" kern="1200"/>
            <a:t>10)&lt;center&gt; , etc</a:t>
          </a:r>
          <a:endParaRPr lang="en-US" sz="1500" kern="1200"/>
        </a:p>
      </dsp:txBody>
      <dsp:txXfrm>
        <a:off x="4525492" y="99834"/>
        <a:ext cx="1464614" cy="810000"/>
      </dsp:txXfrm>
    </dsp:sp>
    <dsp:sp modelId="{F7A7AE5D-32A2-C84E-AF2E-935366D5438A}">
      <dsp:nvSpPr>
        <dsp:cNvPr id="0" name=""/>
        <dsp:cNvSpPr/>
      </dsp:nvSpPr>
      <dsp:spPr>
        <a:xfrm>
          <a:off x="6179107" y="99834"/>
          <a:ext cx="2274614" cy="810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IN" sz="1500" kern="1200"/>
            <a:t>In CSS we have used selectors such as:</a:t>
          </a:r>
          <a:endParaRPr lang="en-US" sz="1500" kern="1200"/>
        </a:p>
      </dsp:txBody>
      <dsp:txXfrm>
        <a:off x="6584107" y="99834"/>
        <a:ext cx="1464614" cy="810000"/>
      </dsp:txXfrm>
    </dsp:sp>
    <dsp:sp modelId="{620A6B74-B76A-104B-A9A0-A46EB067144C}">
      <dsp:nvSpPr>
        <dsp:cNvPr id="0" name=""/>
        <dsp:cNvSpPr/>
      </dsp:nvSpPr>
      <dsp:spPr>
        <a:xfrm>
          <a:off x="6179107" y="1011084"/>
          <a:ext cx="1819691" cy="212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IN" sz="1500" kern="1200"/>
            <a:t>Id  (#)</a:t>
          </a:r>
          <a:endParaRPr lang="en-US" sz="1500" kern="1200"/>
        </a:p>
        <a:p>
          <a:pPr marL="114300" lvl="1" indent="-114300" algn="l" defTabSz="666750">
            <a:lnSpc>
              <a:spcPct val="90000"/>
            </a:lnSpc>
            <a:spcBef>
              <a:spcPct val="0"/>
            </a:spcBef>
            <a:spcAft>
              <a:spcPct val="15000"/>
            </a:spcAft>
            <a:buChar char="•"/>
          </a:pPr>
          <a:r>
            <a:rPr lang="en-IN" sz="1500" kern="1200"/>
            <a:t>Class(.)</a:t>
          </a:r>
          <a:endParaRPr lang="en-US" sz="1500" kern="1200"/>
        </a:p>
        <a:p>
          <a:pPr marL="114300" lvl="1" indent="-114300" algn="l" defTabSz="666750">
            <a:lnSpc>
              <a:spcPct val="90000"/>
            </a:lnSpc>
            <a:spcBef>
              <a:spcPct val="0"/>
            </a:spcBef>
            <a:spcAft>
              <a:spcPct val="15000"/>
            </a:spcAft>
            <a:buChar char="•"/>
          </a:pPr>
          <a:r>
            <a:rPr lang="en-IN" sz="1500" kern="1200"/>
            <a:t>Element (with element_name)</a:t>
          </a:r>
          <a:endParaRPr lang="en-US" sz="1500" kern="1200"/>
        </a:p>
        <a:p>
          <a:pPr marL="114300" lvl="1" indent="-114300" algn="l" defTabSz="666750">
            <a:lnSpc>
              <a:spcPct val="90000"/>
            </a:lnSpc>
            <a:spcBef>
              <a:spcPct val="0"/>
            </a:spcBef>
            <a:spcAft>
              <a:spcPct val="15000"/>
            </a:spcAft>
            <a:buChar char="•"/>
          </a:pPr>
          <a:r>
            <a:rPr lang="en-IN" sz="1500" kern="1200"/>
            <a:t>Universal (*)</a:t>
          </a:r>
          <a:endParaRPr lang="en-US" sz="1500" kern="1200"/>
        </a:p>
      </dsp:txBody>
      <dsp:txXfrm>
        <a:off x="6179107" y="1011084"/>
        <a:ext cx="1819691" cy="2126250"/>
      </dsp:txXfrm>
    </dsp:sp>
    <dsp:sp modelId="{EEBB1324-2904-C649-8D4A-5473AA105878}">
      <dsp:nvSpPr>
        <dsp:cNvPr id="0" name=""/>
        <dsp:cNvSpPr/>
      </dsp:nvSpPr>
      <dsp:spPr>
        <a:xfrm>
          <a:off x="8237721" y="99834"/>
          <a:ext cx="2274614" cy="81000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IN" sz="1500" kern="1200"/>
            <a:t>In JavaScript we have used:</a:t>
          </a:r>
          <a:endParaRPr lang="en-US" sz="1500" kern="1200"/>
        </a:p>
      </dsp:txBody>
      <dsp:txXfrm>
        <a:off x="8642721" y="99834"/>
        <a:ext cx="1464614" cy="810000"/>
      </dsp:txXfrm>
    </dsp:sp>
    <dsp:sp modelId="{19772A49-86F6-C448-9C9F-9EC77A0EDA43}">
      <dsp:nvSpPr>
        <dsp:cNvPr id="0" name=""/>
        <dsp:cNvSpPr/>
      </dsp:nvSpPr>
      <dsp:spPr>
        <a:xfrm>
          <a:off x="8237721" y="1011084"/>
          <a:ext cx="1819691" cy="212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IN" sz="1500" kern="1200"/>
            <a:t>getElementById()</a:t>
          </a:r>
          <a:endParaRPr lang="en-US" sz="1500" kern="1200"/>
        </a:p>
        <a:p>
          <a:pPr marL="114300" lvl="1" indent="-114300" algn="l" defTabSz="666750">
            <a:lnSpc>
              <a:spcPct val="90000"/>
            </a:lnSpc>
            <a:spcBef>
              <a:spcPct val="0"/>
            </a:spcBef>
            <a:spcAft>
              <a:spcPct val="15000"/>
            </a:spcAft>
            <a:buChar char="•"/>
          </a:pPr>
          <a:r>
            <a:rPr lang="en-IN" sz="1500" kern="1200"/>
            <a:t>&lt;script&gt;</a:t>
          </a:r>
          <a:endParaRPr lang="en-US" sz="1500" kern="1200"/>
        </a:p>
        <a:p>
          <a:pPr marL="114300" lvl="1" indent="-114300" algn="l" defTabSz="666750">
            <a:lnSpc>
              <a:spcPct val="90000"/>
            </a:lnSpc>
            <a:spcBef>
              <a:spcPct val="0"/>
            </a:spcBef>
            <a:spcAft>
              <a:spcPct val="15000"/>
            </a:spcAft>
            <a:buChar char="•"/>
          </a:pPr>
          <a:r>
            <a:rPr lang="en-IN" sz="1500" kern="1200"/>
            <a:t>document.write(), etc</a:t>
          </a:r>
          <a:endParaRPr lang="en-US" sz="1500" kern="1200"/>
        </a:p>
      </dsp:txBody>
      <dsp:txXfrm>
        <a:off x="8237721" y="1011084"/>
        <a:ext cx="1819691" cy="21262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4:49:43.55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4:52:29.90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5:05:37.05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5:42:49.95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5:44:56.08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5:49:57.4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5:51:02.8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11/26/2023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1380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6886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5148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974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032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918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800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360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4820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448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11/26/2023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02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11/26/2023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09820969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Web_Hypertext_Application_Technology_Working_Group" TargetMode="External"/><Relationship Id="rId3" Type="http://schemas.openxmlformats.org/officeDocument/2006/relationships/hyperlink" Target="https://en.wikipedia.org/wiki/Markup_language" TargetMode="External"/><Relationship Id="rId7" Type="http://schemas.openxmlformats.org/officeDocument/2006/relationships/hyperlink" Target="https://en.wikipedia.org/wiki/HTML_Living_Standard" TargetMode="External"/><Relationship Id="rId12" Type="http://schemas.openxmlformats.org/officeDocument/2006/relationships/hyperlink" Target="https://en.wikipedia.org/wiki/Microsoft"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en.wikipedia.org/wiki/World_Wide_Web_Consortium" TargetMode="External"/><Relationship Id="rId11" Type="http://schemas.openxmlformats.org/officeDocument/2006/relationships/hyperlink" Target="https://en.wikipedia.org/wiki/Mozilla" TargetMode="External"/><Relationship Id="rId5" Type="http://schemas.openxmlformats.org/officeDocument/2006/relationships/hyperlink" Target="https://en.wikipedia.org/wiki/HTML" TargetMode="External"/><Relationship Id="rId10" Type="http://schemas.openxmlformats.org/officeDocument/2006/relationships/hyperlink" Target="https://en.wikipedia.org/wiki/Google" TargetMode="External"/><Relationship Id="rId4" Type="http://schemas.openxmlformats.org/officeDocument/2006/relationships/hyperlink" Target="https://en.wikipedia.org/wiki/World_Wide_Web" TargetMode="External"/><Relationship Id="rId9" Type="http://schemas.openxmlformats.org/officeDocument/2006/relationships/hyperlink" Target="https://en.wikipedia.org/wiki/Apple_Inc."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MathML" TargetMode="External"/><Relationship Id="rId13" Type="http://schemas.openxmlformats.org/officeDocument/2006/relationships/hyperlink" Target="https://en.wikipedia.org/wiki/Separation_of_content_and_presentation" TargetMode="External"/><Relationship Id="rId18" Type="http://schemas.openxmlformats.org/officeDocument/2006/relationships/hyperlink" Target="https://en.wikipedia.org/wiki/Web_page" TargetMode="External"/><Relationship Id="rId3" Type="http://schemas.openxmlformats.org/officeDocument/2006/relationships/hyperlink" Target="https://en.wikipedia.org/wiki/Presentation_semantics" TargetMode="External"/><Relationship Id="rId7" Type="http://schemas.openxmlformats.org/officeDocument/2006/relationships/hyperlink" Target="https://en.wikipedia.org/wiki/Scalable_Vector_Graphics" TargetMode="External"/><Relationship Id="rId12" Type="http://schemas.openxmlformats.org/officeDocument/2006/relationships/hyperlink" Target="https://en.wikipedia.org/wiki/CSS#cite_note-2" TargetMode="External"/><Relationship Id="rId17" Type="http://schemas.openxmlformats.org/officeDocument/2006/relationships/hyperlink" Target="https://en.wikipedia.org/wiki/Accessibility" TargetMode="External"/><Relationship Id="rId2" Type="http://schemas.openxmlformats.org/officeDocument/2006/relationships/hyperlink" Target="https://en.wikipedia.org/wiki/Style_sheet_language" TargetMode="External"/><Relationship Id="rId16" Type="http://schemas.openxmlformats.org/officeDocument/2006/relationships/hyperlink" Target="https://en.wikipedia.org/wiki/Typeface" TargetMode="External"/><Relationship Id="rId1" Type="http://schemas.openxmlformats.org/officeDocument/2006/relationships/slideLayout" Target="../slideLayouts/slideLayout2.xml"/><Relationship Id="rId6" Type="http://schemas.openxmlformats.org/officeDocument/2006/relationships/hyperlink" Target="https://en.wikipedia.org/wiki/XML" TargetMode="External"/><Relationship Id="rId11" Type="http://schemas.openxmlformats.org/officeDocument/2006/relationships/hyperlink" Target="https://en.wikipedia.org/wiki/JavaScript" TargetMode="External"/><Relationship Id="rId5" Type="http://schemas.openxmlformats.org/officeDocument/2006/relationships/hyperlink" Target="https://en.wikipedia.org/wiki/HTML" TargetMode="External"/><Relationship Id="rId15" Type="http://schemas.openxmlformats.org/officeDocument/2006/relationships/hyperlink" Target="https://en.wikipedia.org/wiki/Color" TargetMode="External"/><Relationship Id="rId10" Type="http://schemas.openxmlformats.org/officeDocument/2006/relationships/hyperlink" Target="https://en.wikipedia.org/wiki/World_Wide_Web" TargetMode="External"/><Relationship Id="rId19" Type="http://schemas.openxmlformats.org/officeDocument/2006/relationships/hyperlink" Target="https://en.wikipedia.org/wiki/Cache_(computing)" TargetMode="External"/><Relationship Id="rId4" Type="http://schemas.openxmlformats.org/officeDocument/2006/relationships/hyperlink" Target="https://en.wikipedia.org/wiki/Markup_language" TargetMode="External"/><Relationship Id="rId9" Type="http://schemas.openxmlformats.org/officeDocument/2006/relationships/hyperlink" Target="https://en.wikipedia.org/wiki/XHTML" TargetMode="External"/><Relationship Id="rId14" Type="http://schemas.openxmlformats.org/officeDocument/2006/relationships/hyperlink" Target="https://en.wikipedia.org/wiki/Page_layou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es.cloudinary.com/practicaldev/image/fetch/s--BXmvWt0E--/c_limit%2Cf_auto%2Cfl_progressive%2Cq_auto%2Cw_880/https:/dev-to-uploads.s3.amazonaws.com/uploads/articles/q6ogm987veevbleyjd8a.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Technology Background">
            <a:extLst>
              <a:ext uri="{FF2B5EF4-FFF2-40B4-BE49-F238E27FC236}">
                <a16:creationId xmlns:a16="http://schemas.microsoft.com/office/drawing/2014/main" id="{3D06F469-135D-5C00-622A-7769FF09F6F1}"/>
              </a:ext>
            </a:extLst>
          </p:cNvPr>
          <p:cNvPicPr>
            <a:picLocks noChangeAspect="1"/>
          </p:cNvPicPr>
          <p:nvPr/>
        </p:nvPicPr>
        <p:blipFill rotWithShape="1">
          <a:blip r:embed="rId2">
            <a:alphaModFix/>
          </a:blip>
          <a:srcRect r="-1" b="3408"/>
          <a:stretch/>
        </p:blipFill>
        <p:spPr>
          <a:xfrm>
            <a:off x="20" y="10"/>
            <a:ext cx="12188930" cy="6857990"/>
          </a:xfrm>
          <a:prstGeom prst="rect">
            <a:avLst/>
          </a:prstGeom>
        </p:spPr>
      </p:pic>
      <p:sp>
        <p:nvSpPr>
          <p:cNvPr id="29" name="Rectangle 28">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8CE4D-6B75-95B9-7713-D7D62AA91CB2}"/>
              </a:ext>
            </a:extLst>
          </p:cNvPr>
          <p:cNvSpPr>
            <a:spLocks noGrp="1"/>
          </p:cNvSpPr>
          <p:nvPr>
            <p:ph type="ctrTitle"/>
          </p:nvPr>
        </p:nvSpPr>
        <p:spPr>
          <a:xfrm>
            <a:off x="1524000" y="1122363"/>
            <a:ext cx="9144000" cy="3063240"/>
          </a:xfrm>
        </p:spPr>
        <p:txBody>
          <a:bodyPr>
            <a:normAutofit/>
          </a:bodyPr>
          <a:lstStyle/>
          <a:p>
            <a:pPr algn="ctr"/>
            <a:r>
              <a:rPr lang="en-US" sz="10800">
                <a:solidFill>
                  <a:schemeClr val="bg1"/>
                </a:solidFill>
              </a:rPr>
              <a:t>LPUMUSIC</a:t>
            </a:r>
          </a:p>
        </p:txBody>
      </p:sp>
      <p:sp>
        <p:nvSpPr>
          <p:cNvPr id="3" name="Subtitle 2">
            <a:extLst>
              <a:ext uri="{FF2B5EF4-FFF2-40B4-BE49-F238E27FC236}">
                <a16:creationId xmlns:a16="http://schemas.microsoft.com/office/drawing/2014/main" id="{84BCF2A0-8DCA-09F5-DDC1-88CDE2E0035D}"/>
              </a:ext>
            </a:extLst>
          </p:cNvPr>
          <p:cNvSpPr>
            <a:spLocks noGrp="1"/>
          </p:cNvSpPr>
          <p:nvPr>
            <p:ph type="subTitle" idx="1"/>
          </p:nvPr>
        </p:nvSpPr>
        <p:spPr>
          <a:xfrm>
            <a:off x="1527048" y="4599432"/>
            <a:ext cx="9144000" cy="1536192"/>
          </a:xfrm>
        </p:spPr>
        <p:txBody>
          <a:bodyPr>
            <a:normAutofit/>
          </a:bodyPr>
          <a:lstStyle/>
          <a:p>
            <a:pPr algn="ctr">
              <a:lnSpc>
                <a:spcPct val="100000"/>
              </a:lnSpc>
            </a:pPr>
            <a:r>
              <a:rPr lang="en-US" sz="2500">
                <a:solidFill>
                  <a:schemeClr val="bg1"/>
                </a:solidFill>
              </a:rPr>
              <a:t>CSE326</a:t>
            </a:r>
          </a:p>
          <a:p>
            <a:pPr algn="ctr">
              <a:lnSpc>
                <a:spcPct val="100000"/>
              </a:lnSpc>
            </a:pPr>
            <a:endParaRPr lang="en-US" sz="2500">
              <a:solidFill>
                <a:schemeClr val="bg1"/>
              </a:solidFill>
            </a:endParaRPr>
          </a:p>
          <a:p>
            <a:pPr algn="ctr">
              <a:lnSpc>
                <a:spcPct val="100000"/>
              </a:lnSpc>
            </a:pPr>
            <a:r>
              <a:rPr lang="en-US" sz="2500">
                <a:solidFill>
                  <a:schemeClr val="bg1"/>
                </a:solidFill>
              </a:rPr>
              <a:t>PROJECT REPORT</a:t>
            </a:r>
          </a:p>
        </p:txBody>
      </p:sp>
      <p:sp>
        <p:nvSpPr>
          <p:cNvPr id="3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3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E7DEB-D241-0896-EB13-BDE16A91D859}"/>
              </a:ext>
            </a:extLst>
          </p:cNvPr>
          <p:cNvSpPr>
            <a:spLocks noGrp="1"/>
          </p:cNvSpPr>
          <p:nvPr>
            <p:ph type="title"/>
          </p:nvPr>
        </p:nvSpPr>
        <p:spPr>
          <a:xfrm>
            <a:off x="4654296" y="329184"/>
            <a:ext cx="6894576" cy="1783080"/>
          </a:xfrm>
        </p:spPr>
        <p:txBody>
          <a:bodyPr anchor="b">
            <a:normAutofit/>
          </a:bodyPr>
          <a:lstStyle/>
          <a:p>
            <a:pPr>
              <a:lnSpc>
                <a:spcPct val="90000"/>
              </a:lnSpc>
            </a:pPr>
            <a:r>
              <a:rPr lang="en-IN" sz="5600" dirty="0">
                <a:effectLst/>
                <a:latin typeface="Calibri" panose="020F0502020204030204" pitchFamily="34" charset="0"/>
                <a:ea typeface="Calibri" panose="020F0502020204030204" pitchFamily="34" charset="0"/>
                <a:cs typeface="Times New Roman" panose="02020603050405020304" pitchFamily="18" charset="0"/>
              </a:rPr>
              <a:t>1) </a:t>
            </a:r>
            <a:r>
              <a:rPr lang="en-IN" sz="5600" u="dbl" dirty="0">
                <a:effectLst/>
                <a:latin typeface="Calibri" panose="020F0502020204030204" pitchFamily="34" charset="0"/>
                <a:ea typeface="Calibri" panose="020F0502020204030204" pitchFamily="34" charset="0"/>
                <a:cs typeface="Times New Roman" panose="02020603050405020304" pitchFamily="18" charset="0"/>
              </a:rPr>
              <a:t>HTML 5:</a:t>
            </a:r>
            <a:br>
              <a:rPr lang="en-IN" sz="5600" dirty="0">
                <a:effectLst/>
                <a:latin typeface="Calibri" panose="020F0502020204030204" pitchFamily="34" charset="0"/>
                <a:ea typeface="Calibri" panose="020F0502020204030204" pitchFamily="34" charset="0"/>
                <a:cs typeface="Times New Roman" panose="02020603050405020304" pitchFamily="18" charset="0"/>
              </a:rPr>
            </a:br>
            <a:endParaRPr lang="en-US" sz="5600" dirty="0"/>
          </a:p>
        </p:txBody>
      </p:sp>
      <p:pic>
        <p:nvPicPr>
          <p:cNvPr id="5" name="Picture 4" descr="Computer script on a screen">
            <a:extLst>
              <a:ext uri="{FF2B5EF4-FFF2-40B4-BE49-F238E27FC236}">
                <a16:creationId xmlns:a16="http://schemas.microsoft.com/office/drawing/2014/main" id="{4FE9B711-1781-F17F-5966-671D0681E0D4}"/>
              </a:ext>
            </a:extLst>
          </p:cNvPr>
          <p:cNvPicPr>
            <a:picLocks noChangeAspect="1"/>
          </p:cNvPicPr>
          <p:nvPr/>
        </p:nvPicPr>
        <p:blipFill rotWithShape="1">
          <a:blip r:embed="rId2"/>
          <a:srcRect l="10392" r="5016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04D3EE"/>
          </a:solidFill>
          <a:ln w="38100" cap="rnd">
            <a:solidFill>
              <a:srgbClr val="04D3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3C10C7-A3DF-0C4F-06D2-E8226C976B4C}"/>
              </a:ext>
            </a:extLst>
          </p:cNvPr>
          <p:cNvSpPr>
            <a:spLocks noGrp="1"/>
          </p:cNvSpPr>
          <p:nvPr>
            <p:ph idx="1"/>
          </p:nvPr>
        </p:nvSpPr>
        <p:spPr>
          <a:xfrm>
            <a:off x="4654296" y="2706624"/>
            <a:ext cx="6894576" cy="3483864"/>
          </a:xfrm>
        </p:spPr>
        <p:txBody>
          <a:bodyPr>
            <a:normAutofit/>
          </a:bodyPr>
          <a:lstStyle/>
          <a:p>
            <a:pPr>
              <a:lnSpc>
                <a:spcPct val="100000"/>
              </a:lnSpc>
            </a:pPr>
            <a:r>
              <a:rPr lang="en-IN" sz="2200" b="1">
                <a:effectLst/>
                <a:latin typeface="Calibri" panose="020F0502020204030204" pitchFamily="34" charset="0"/>
                <a:ea typeface="Calibri" panose="020F0502020204030204" pitchFamily="34" charset="0"/>
                <a:cs typeface="Calibri" panose="020F0502020204030204" pitchFamily="34" charset="0"/>
              </a:rPr>
              <a:t>HTML5</a:t>
            </a:r>
            <a:r>
              <a:rPr lang="en-IN" sz="2200">
                <a:effectLst/>
                <a:latin typeface="Calibri" panose="020F0502020204030204" pitchFamily="34" charset="0"/>
                <a:ea typeface="Calibri" panose="020F0502020204030204" pitchFamily="34" charset="0"/>
                <a:cs typeface="Calibri" panose="020F0502020204030204" pitchFamily="34" charset="0"/>
              </a:rPr>
              <a:t> is a </a:t>
            </a:r>
            <a:r>
              <a:rPr lang="en-IN" sz="2200" u="sng">
                <a:effectLst/>
                <a:latin typeface="Calibri" panose="020F0502020204030204" pitchFamily="34" charset="0"/>
                <a:ea typeface="Calibri" panose="020F0502020204030204" pitchFamily="34" charset="0"/>
                <a:cs typeface="Calibri" panose="020F0502020204030204" pitchFamily="34" charset="0"/>
                <a:hlinkClick r:id="rId3" tooltip="Markup language"/>
              </a:rPr>
              <a:t>markup language</a:t>
            </a:r>
            <a:r>
              <a:rPr lang="en-IN" sz="2200">
                <a:effectLst/>
                <a:latin typeface="Calibri" panose="020F0502020204030204" pitchFamily="34" charset="0"/>
                <a:ea typeface="Calibri" panose="020F0502020204030204" pitchFamily="34" charset="0"/>
                <a:cs typeface="Calibri" panose="020F0502020204030204" pitchFamily="34" charset="0"/>
              </a:rPr>
              <a:t> used for structuring and presenting content on the </a:t>
            </a:r>
            <a:r>
              <a:rPr lang="en-IN" sz="2200" u="sng">
                <a:effectLst/>
                <a:latin typeface="Calibri" panose="020F0502020204030204" pitchFamily="34" charset="0"/>
                <a:ea typeface="Calibri" panose="020F0502020204030204" pitchFamily="34" charset="0"/>
                <a:cs typeface="Calibri" panose="020F0502020204030204" pitchFamily="34" charset="0"/>
                <a:hlinkClick r:id="rId4" tooltip="World Wide Web"/>
              </a:rPr>
              <a:t>World Wide Web</a:t>
            </a:r>
            <a:r>
              <a:rPr lang="en-IN" sz="2200">
                <a:effectLst/>
                <a:latin typeface="Calibri" panose="020F0502020204030204" pitchFamily="34" charset="0"/>
                <a:ea typeface="Calibri" panose="020F0502020204030204" pitchFamily="34" charset="0"/>
                <a:cs typeface="Calibri" panose="020F0502020204030204" pitchFamily="34" charset="0"/>
              </a:rPr>
              <a:t>. It is the fifth and final major </a:t>
            </a:r>
            <a:r>
              <a:rPr lang="en-IN" sz="2200" u="sng">
                <a:effectLst/>
                <a:latin typeface="Calibri" panose="020F0502020204030204" pitchFamily="34" charset="0"/>
                <a:ea typeface="Calibri" panose="020F0502020204030204" pitchFamily="34" charset="0"/>
                <a:cs typeface="Calibri" panose="020F0502020204030204" pitchFamily="34" charset="0"/>
                <a:hlinkClick r:id="rId5" tooltip="HTML"/>
              </a:rPr>
              <a:t>HTML</a:t>
            </a:r>
            <a:r>
              <a:rPr lang="en-IN" sz="2200">
                <a:effectLst/>
                <a:latin typeface="Calibri" panose="020F0502020204030204" pitchFamily="34" charset="0"/>
                <a:ea typeface="Calibri" panose="020F0502020204030204" pitchFamily="34" charset="0"/>
                <a:cs typeface="Calibri" panose="020F0502020204030204" pitchFamily="34" charset="0"/>
              </a:rPr>
              <a:t> version that is a </a:t>
            </a:r>
            <a:r>
              <a:rPr lang="en-IN" sz="2200" u="sng">
                <a:effectLst/>
                <a:latin typeface="Calibri" panose="020F0502020204030204" pitchFamily="34" charset="0"/>
                <a:ea typeface="Calibri" panose="020F0502020204030204" pitchFamily="34" charset="0"/>
                <a:cs typeface="Calibri" panose="020F0502020204030204" pitchFamily="34" charset="0"/>
                <a:hlinkClick r:id="rId6" tooltip="World Wide Web Consortium"/>
              </a:rPr>
              <a:t>World Wide Web Consortium</a:t>
            </a:r>
            <a:r>
              <a:rPr lang="en-IN" sz="2200">
                <a:effectLst/>
                <a:latin typeface="Calibri" panose="020F0502020204030204" pitchFamily="34" charset="0"/>
                <a:ea typeface="Calibri" panose="020F0502020204030204" pitchFamily="34" charset="0"/>
                <a:cs typeface="Calibri" panose="020F0502020204030204" pitchFamily="34" charset="0"/>
              </a:rPr>
              <a:t> (W3C) recommendation. The current specification is known as the </a:t>
            </a:r>
            <a:r>
              <a:rPr lang="en-IN" sz="2200" u="sng">
                <a:effectLst/>
                <a:latin typeface="Calibri" panose="020F0502020204030204" pitchFamily="34" charset="0"/>
                <a:ea typeface="Calibri" panose="020F0502020204030204" pitchFamily="34" charset="0"/>
                <a:cs typeface="Calibri" panose="020F0502020204030204" pitchFamily="34" charset="0"/>
                <a:hlinkClick r:id="rId7" tooltip="HTML Living Standard"/>
              </a:rPr>
              <a:t>HTML Living Standard</a:t>
            </a:r>
            <a:r>
              <a:rPr lang="en-IN" sz="2200">
                <a:effectLst/>
                <a:latin typeface="Calibri" panose="020F0502020204030204" pitchFamily="34" charset="0"/>
                <a:ea typeface="Calibri" panose="020F0502020204030204" pitchFamily="34" charset="0"/>
                <a:cs typeface="Calibri" panose="020F0502020204030204" pitchFamily="34" charset="0"/>
              </a:rPr>
              <a:t>. It is maintained by the </a:t>
            </a:r>
            <a:r>
              <a:rPr lang="en-IN" sz="2200" u="sng">
                <a:effectLst/>
                <a:latin typeface="Calibri" panose="020F0502020204030204" pitchFamily="34" charset="0"/>
                <a:ea typeface="Calibri" panose="020F0502020204030204" pitchFamily="34" charset="0"/>
                <a:cs typeface="Calibri" panose="020F0502020204030204" pitchFamily="34" charset="0"/>
                <a:hlinkClick r:id="rId8" tooltip="Web Hypertext Application Technology Working Group"/>
              </a:rPr>
              <a:t>Web Hypertext Application Technology Working Group</a:t>
            </a:r>
            <a:r>
              <a:rPr lang="en-IN" sz="2200">
                <a:effectLst/>
                <a:latin typeface="Calibri" panose="020F0502020204030204" pitchFamily="34" charset="0"/>
                <a:ea typeface="Calibri" panose="020F0502020204030204" pitchFamily="34" charset="0"/>
                <a:cs typeface="Calibri" panose="020F0502020204030204" pitchFamily="34" charset="0"/>
              </a:rPr>
              <a:t> (WHATWG), a consortium of the major browser vendors (</a:t>
            </a:r>
            <a:r>
              <a:rPr lang="en-IN" sz="2200" u="sng">
                <a:effectLst/>
                <a:latin typeface="Calibri" panose="020F0502020204030204" pitchFamily="34" charset="0"/>
                <a:ea typeface="Calibri" panose="020F0502020204030204" pitchFamily="34" charset="0"/>
                <a:cs typeface="Calibri" panose="020F0502020204030204" pitchFamily="34" charset="0"/>
                <a:hlinkClick r:id="rId9" tooltip="Apple Inc."/>
              </a:rPr>
              <a:t>Apple</a:t>
            </a:r>
            <a:r>
              <a:rPr lang="en-IN" sz="2200">
                <a:effectLst/>
                <a:latin typeface="Calibri" panose="020F0502020204030204" pitchFamily="34" charset="0"/>
                <a:ea typeface="Calibri" panose="020F0502020204030204" pitchFamily="34" charset="0"/>
                <a:cs typeface="Calibri" panose="020F0502020204030204" pitchFamily="34" charset="0"/>
              </a:rPr>
              <a:t>, </a:t>
            </a:r>
            <a:r>
              <a:rPr lang="en-IN" sz="2200" u="sng">
                <a:effectLst/>
                <a:latin typeface="Calibri" panose="020F0502020204030204" pitchFamily="34" charset="0"/>
                <a:ea typeface="Calibri" panose="020F0502020204030204" pitchFamily="34" charset="0"/>
                <a:cs typeface="Calibri" panose="020F0502020204030204" pitchFamily="34" charset="0"/>
                <a:hlinkClick r:id="rId10" tooltip="Google"/>
              </a:rPr>
              <a:t>Google</a:t>
            </a:r>
            <a:r>
              <a:rPr lang="en-IN" sz="2200">
                <a:effectLst/>
                <a:latin typeface="Calibri" panose="020F0502020204030204" pitchFamily="34" charset="0"/>
                <a:ea typeface="Calibri" panose="020F0502020204030204" pitchFamily="34" charset="0"/>
                <a:cs typeface="Calibri" panose="020F0502020204030204" pitchFamily="34" charset="0"/>
              </a:rPr>
              <a:t>, </a:t>
            </a:r>
            <a:r>
              <a:rPr lang="en-IN" sz="2200" u="sng">
                <a:effectLst/>
                <a:latin typeface="Calibri" panose="020F0502020204030204" pitchFamily="34" charset="0"/>
                <a:ea typeface="Calibri" panose="020F0502020204030204" pitchFamily="34" charset="0"/>
                <a:cs typeface="Calibri" panose="020F0502020204030204" pitchFamily="34" charset="0"/>
                <a:hlinkClick r:id="rId11" tooltip="Mozilla"/>
              </a:rPr>
              <a:t>Mozilla</a:t>
            </a:r>
            <a:r>
              <a:rPr lang="en-IN" sz="2200">
                <a:effectLst/>
                <a:latin typeface="Calibri" panose="020F0502020204030204" pitchFamily="34" charset="0"/>
                <a:ea typeface="Calibri" panose="020F0502020204030204" pitchFamily="34" charset="0"/>
                <a:cs typeface="Calibri" panose="020F0502020204030204" pitchFamily="34" charset="0"/>
              </a:rPr>
              <a:t>, and </a:t>
            </a:r>
            <a:r>
              <a:rPr lang="en-IN" sz="2200" u="sng">
                <a:effectLst/>
                <a:latin typeface="Calibri" panose="020F0502020204030204" pitchFamily="34" charset="0"/>
                <a:ea typeface="Calibri" panose="020F0502020204030204" pitchFamily="34" charset="0"/>
                <a:cs typeface="Calibri" panose="020F0502020204030204" pitchFamily="34" charset="0"/>
                <a:hlinkClick r:id="rId12" tooltip="Microsoft"/>
              </a:rPr>
              <a:t>Microsoft</a:t>
            </a:r>
            <a:r>
              <a:rPr lang="en-IN" sz="2200">
                <a:effectLst/>
                <a:latin typeface="Calibri" panose="020F0502020204030204" pitchFamily="34" charset="0"/>
                <a:ea typeface="Calibri" panose="020F0502020204030204" pitchFamily="34" charset="0"/>
                <a:cs typeface="Calibri" panose="020F0502020204030204" pitchFamily="34" charset="0"/>
              </a:rPr>
              <a:t>).</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2200"/>
          </a:p>
        </p:txBody>
      </p:sp>
    </p:spTree>
    <p:extLst>
      <p:ext uri="{BB962C8B-B14F-4D97-AF65-F5344CB8AC3E}">
        <p14:creationId xmlns:p14="http://schemas.microsoft.com/office/powerpoint/2010/main" val="1373000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F26F46F-B6C7-F3D8-CCAE-6E50B82E35D7}"/>
              </a:ext>
            </a:extLst>
          </p:cNvPr>
          <p:cNvSpPr>
            <a:spLocks noGrp="1"/>
          </p:cNvSpPr>
          <p:nvPr>
            <p:ph type="title"/>
          </p:nvPr>
        </p:nvSpPr>
        <p:spPr>
          <a:xfrm>
            <a:off x="841246" y="673770"/>
            <a:ext cx="3644489" cy="2414488"/>
          </a:xfrm>
        </p:spPr>
        <p:txBody>
          <a:bodyPr anchor="t">
            <a:normAutofit/>
          </a:bodyPr>
          <a:lstStyle/>
          <a:p>
            <a:pPr>
              <a:lnSpc>
                <a:spcPct val="90000"/>
              </a:lnSpc>
            </a:pPr>
            <a:r>
              <a:rPr lang="en-IN" sz="5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t>
            </a:r>
            <a:r>
              <a:rPr lang="en-IN" sz="5100" u="dbl">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Cascading Style Sheets:</a:t>
            </a:r>
            <a:br>
              <a:rPr lang="en-IN" sz="5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5100">
              <a:solidFill>
                <a:schemeClr val="bg1"/>
              </a:solidFill>
            </a:endParaRPr>
          </a:p>
        </p:txBody>
      </p:sp>
      <p:sp>
        <p:nvSpPr>
          <p:cNvPr id="25" name="Content Placeholder 2">
            <a:extLst>
              <a:ext uri="{FF2B5EF4-FFF2-40B4-BE49-F238E27FC236}">
                <a16:creationId xmlns:a16="http://schemas.microsoft.com/office/drawing/2014/main" id="{5A78A5CC-6477-E62E-42FF-57E2F54F8298}"/>
              </a:ext>
            </a:extLst>
          </p:cNvPr>
          <p:cNvSpPr>
            <a:spLocks noGrp="1"/>
          </p:cNvSpPr>
          <p:nvPr>
            <p:ph idx="1"/>
          </p:nvPr>
        </p:nvSpPr>
        <p:spPr>
          <a:xfrm>
            <a:off x="6095999" y="882315"/>
            <a:ext cx="5254754" cy="5294647"/>
          </a:xfrm>
        </p:spPr>
        <p:txBody>
          <a:bodyPr>
            <a:normAutofit/>
          </a:bodyPr>
          <a:lstStyle/>
          <a:p>
            <a:pPr>
              <a:lnSpc>
                <a:spcPct val="100000"/>
              </a:lnSpc>
              <a:spcBef>
                <a:spcPts val="600"/>
              </a:spcBef>
              <a:spcAft>
                <a:spcPts val="600"/>
              </a:spcAft>
            </a:pPr>
            <a:r>
              <a:rPr lang="en-IN" sz="1500" b="1">
                <a:effectLst/>
                <a:latin typeface="Calibri" panose="020F0502020204030204" pitchFamily="34" charset="0"/>
                <a:ea typeface="Times New Roman" panose="02020603050405020304" pitchFamily="18" charset="0"/>
              </a:rPr>
              <a:t>Cascading Style Sheets</a:t>
            </a:r>
            <a:r>
              <a:rPr lang="en-IN" sz="1500">
                <a:effectLst/>
                <a:latin typeface="Calibri" panose="020F0502020204030204" pitchFamily="34" charset="0"/>
                <a:ea typeface="Times New Roman" panose="02020603050405020304" pitchFamily="18" charset="0"/>
              </a:rPr>
              <a:t> (</a:t>
            </a:r>
            <a:r>
              <a:rPr lang="en-IN" sz="1500" b="1">
                <a:effectLst/>
                <a:latin typeface="Calibri" panose="020F0502020204030204" pitchFamily="34" charset="0"/>
                <a:ea typeface="Times New Roman" panose="02020603050405020304" pitchFamily="18" charset="0"/>
              </a:rPr>
              <a:t>CSS</a:t>
            </a:r>
            <a:r>
              <a:rPr lang="en-IN" sz="1500">
                <a:effectLst/>
                <a:latin typeface="Calibri" panose="020F0502020204030204" pitchFamily="34" charset="0"/>
                <a:ea typeface="Times New Roman" panose="02020603050405020304" pitchFamily="18" charset="0"/>
              </a:rPr>
              <a:t>) is a </a:t>
            </a:r>
            <a:r>
              <a:rPr lang="en-IN" sz="1500" u="sng">
                <a:effectLst/>
                <a:latin typeface="Calibri" panose="020F0502020204030204" pitchFamily="34" charset="0"/>
                <a:ea typeface="Times New Roman" panose="02020603050405020304" pitchFamily="18" charset="0"/>
                <a:hlinkClick r:id="rId2" tooltip="Style sheet language"/>
              </a:rPr>
              <a:t>style sheet language</a:t>
            </a:r>
            <a:r>
              <a:rPr lang="en-IN" sz="1500">
                <a:effectLst/>
                <a:latin typeface="Calibri" panose="020F0502020204030204" pitchFamily="34" charset="0"/>
                <a:ea typeface="Times New Roman" panose="02020603050405020304" pitchFamily="18" charset="0"/>
              </a:rPr>
              <a:t> used for describing the </a:t>
            </a:r>
            <a:r>
              <a:rPr lang="en-IN" sz="1500" u="sng">
                <a:effectLst/>
                <a:latin typeface="Calibri" panose="020F0502020204030204" pitchFamily="34" charset="0"/>
                <a:ea typeface="Times New Roman" panose="02020603050405020304" pitchFamily="18" charset="0"/>
                <a:hlinkClick r:id="rId3" tooltip="Presentation semantics"/>
              </a:rPr>
              <a:t>presentation</a:t>
            </a:r>
            <a:r>
              <a:rPr lang="en-IN" sz="1500">
                <a:effectLst/>
                <a:latin typeface="Calibri" panose="020F0502020204030204" pitchFamily="34" charset="0"/>
                <a:ea typeface="Times New Roman" panose="02020603050405020304" pitchFamily="18" charset="0"/>
              </a:rPr>
              <a:t> of a document written in a </a:t>
            </a:r>
            <a:r>
              <a:rPr lang="en-IN" sz="1500" u="sng">
                <a:effectLst/>
                <a:latin typeface="Calibri" panose="020F0502020204030204" pitchFamily="34" charset="0"/>
                <a:ea typeface="Times New Roman" panose="02020603050405020304" pitchFamily="18" charset="0"/>
                <a:hlinkClick r:id="rId4" tooltip="Markup language"/>
              </a:rPr>
              <a:t>markup language</a:t>
            </a:r>
            <a:r>
              <a:rPr lang="en-IN" sz="1500">
                <a:effectLst/>
                <a:latin typeface="Calibri" panose="020F0502020204030204" pitchFamily="34" charset="0"/>
                <a:ea typeface="Times New Roman" panose="02020603050405020304" pitchFamily="18" charset="0"/>
              </a:rPr>
              <a:t> such as </a:t>
            </a:r>
            <a:r>
              <a:rPr lang="en-IN" sz="1500" u="sng">
                <a:effectLst/>
                <a:latin typeface="Calibri" panose="020F0502020204030204" pitchFamily="34" charset="0"/>
                <a:ea typeface="Times New Roman" panose="02020603050405020304" pitchFamily="18" charset="0"/>
                <a:hlinkClick r:id="rId5" tooltip="HTML"/>
              </a:rPr>
              <a:t>HTML</a:t>
            </a:r>
            <a:r>
              <a:rPr lang="en-IN" sz="1500">
                <a:effectLst/>
                <a:latin typeface="Calibri" panose="020F0502020204030204" pitchFamily="34" charset="0"/>
                <a:ea typeface="Times New Roman" panose="02020603050405020304" pitchFamily="18" charset="0"/>
              </a:rPr>
              <a:t> or </a:t>
            </a:r>
            <a:r>
              <a:rPr lang="en-IN" sz="1500" u="sng">
                <a:effectLst/>
                <a:latin typeface="Calibri" panose="020F0502020204030204" pitchFamily="34" charset="0"/>
                <a:ea typeface="Times New Roman" panose="02020603050405020304" pitchFamily="18" charset="0"/>
                <a:hlinkClick r:id="rId6" tooltip="XML"/>
              </a:rPr>
              <a:t>XML</a:t>
            </a:r>
            <a:r>
              <a:rPr lang="en-IN" sz="1500">
                <a:effectLst/>
                <a:latin typeface="Calibri" panose="020F0502020204030204" pitchFamily="34" charset="0"/>
                <a:ea typeface="Times New Roman" panose="02020603050405020304" pitchFamily="18" charset="0"/>
              </a:rPr>
              <a:t> (including XML dialects such as </a:t>
            </a:r>
            <a:r>
              <a:rPr lang="en-IN" sz="1500" u="sng">
                <a:effectLst/>
                <a:latin typeface="Calibri" panose="020F0502020204030204" pitchFamily="34" charset="0"/>
                <a:ea typeface="Times New Roman" panose="02020603050405020304" pitchFamily="18" charset="0"/>
                <a:hlinkClick r:id="rId7" tooltip="Scalable Vector Graphics"/>
              </a:rPr>
              <a:t>SVG</a:t>
            </a:r>
            <a:r>
              <a:rPr lang="en-IN" sz="1500">
                <a:effectLst/>
                <a:latin typeface="Calibri" panose="020F0502020204030204" pitchFamily="34" charset="0"/>
                <a:ea typeface="Times New Roman" panose="02020603050405020304" pitchFamily="18" charset="0"/>
              </a:rPr>
              <a:t>, </a:t>
            </a:r>
            <a:r>
              <a:rPr lang="en-IN" sz="1500" u="sng">
                <a:effectLst/>
                <a:latin typeface="Calibri" panose="020F0502020204030204" pitchFamily="34" charset="0"/>
                <a:ea typeface="Times New Roman" panose="02020603050405020304" pitchFamily="18" charset="0"/>
                <a:hlinkClick r:id="rId8" tooltip="MathML"/>
              </a:rPr>
              <a:t>MathML</a:t>
            </a:r>
            <a:r>
              <a:rPr lang="en-IN" sz="1500">
                <a:effectLst/>
                <a:latin typeface="Calibri" panose="020F0502020204030204" pitchFamily="34" charset="0"/>
                <a:ea typeface="Times New Roman" panose="02020603050405020304" pitchFamily="18" charset="0"/>
              </a:rPr>
              <a:t>, or </a:t>
            </a:r>
            <a:r>
              <a:rPr lang="en-IN" sz="1500" u="sng">
                <a:effectLst/>
                <a:latin typeface="Calibri" panose="020F0502020204030204" pitchFamily="34" charset="0"/>
                <a:ea typeface="Times New Roman" panose="02020603050405020304" pitchFamily="18" charset="0"/>
                <a:hlinkClick r:id="rId9" tooltip="XHTML"/>
              </a:rPr>
              <a:t>XHTML</a:t>
            </a:r>
            <a:r>
              <a:rPr lang="en-IN" sz="1500">
                <a:effectLst/>
                <a:latin typeface="Calibri" panose="020F0502020204030204" pitchFamily="34" charset="0"/>
                <a:ea typeface="Times New Roman" panose="02020603050405020304" pitchFamily="18" charset="0"/>
              </a:rPr>
              <a:t>). CSS is a cornerstone technology of the </a:t>
            </a:r>
            <a:r>
              <a:rPr lang="en-IN" sz="1500" u="sng">
                <a:effectLst/>
                <a:latin typeface="Calibri" panose="020F0502020204030204" pitchFamily="34" charset="0"/>
                <a:ea typeface="Times New Roman" panose="02020603050405020304" pitchFamily="18" charset="0"/>
                <a:hlinkClick r:id="rId10" tooltip="World Wide Web"/>
              </a:rPr>
              <a:t>World Wide Web</a:t>
            </a:r>
            <a:r>
              <a:rPr lang="en-IN" sz="1500">
                <a:effectLst/>
                <a:latin typeface="Calibri" panose="020F0502020204030204" pitchFamily="34" charset="0"/>
                <a:ea typeface="Times New Roman" panose="02020603050405020304" pitchFamily="18" charset="0"/>
              </a:rPr>
              <a:t>, alongside HTML and </a:t>
            </a:r>
            <a:r>
              <a:rPr lang="en-IN" sz="1500" u="sng">
                <a:effectLst/>
                <a:latin typeface="Calibri" panose="020F0502020204030204" pitchFamily="34" charset="0"/>
                <a:ea typeface="Times New Roman" panose="02020603050405020304" pitchFamily="18" charset="0"/>
                <a:hlinkClick r:id="rId11" tooltip="JavaScript"/>
              </a:rPr>
              <a:t>JavaScript</a:t>
            </a:r>
            <a:r>
              <a:rPr lang="en-IN" sz="1500">
                <a:effectLst/>
                <a:latin typeface="Calibri" panose="020F0502020204030204" pitchFamily="34" charset="0"/>
                <a:ea typeface="Times New Roman" panose="02020603050405020304" pitchFamily="18" charset="0"/>
              </a:rPr>
              <a:t>.</a:t>
            </a:r>
            <a:r>
              <a:rPr lang="en-IN" sz="1500" u="sng" baseline="30000">
                <a:effectLst/>
                <a:latin typeface="Calibri" panose="020F0502020204030204" pitchFamily="34" charset="0"/>
                <a:ea typeface="Times New Roman" panose="02020603050405020304" pitchFamily="18" charset="0"/>
                <a:hlinkClick r:id="rId12"/>
              </a:rPr>
              <a:t>[2]</a:t>
            </a:r>
            <a:endParaRPr lang="en-IN" sz="1500">
              <a:effectLst/>
              <a:latin typeface="Times New Roman" panose="02020603050405020304" pitchFamily="18" charset="0"/>
              <a:ea typeface="Times New Roman" panose="02020603050405020304" pitchFamily="18" charset="0"/>
            </a:endParaRPr>
          </a:p>
          <a:p>
            <a:pPr>
              <a:lnSpc>
                <a:spcPct val="100000"/>
              </a:lnSpc>
              <a:spcBef>
                <a:spcPts val="600"/>
              </a:spcBef>
              <a:spcAft>
                <a:spcPts val="600"/>
              </a:spcAft>
            </a:pPr>
            <a:r>
              <a:rPr lang="en-IN" sz="1500">
                <a:effectLst/>
                <a:latin typeface="Calibri" panose="020F0502020204030204" pitchFamily="34" charset="0"/>
                <a:ea typeface="Times New Roman" panose="02020603050405020304" pitchFamily="18" charset="0"/>
              </a:rPr>
              <a:t>CSS is designed to enable the </a:t>
            </a:r>
            <a:r>
              <a:rPr lang="en-IN" sz="1500" u="sng">
                <a:effectLst/>
                <a:latin typeface="Calibri" panose="020F0502020204030204" pitchFamily="34" charset="0"/>
                <a:ea typeface="Times New Roman" panose="02020603050405020304" pitchFamily="18" charset="0"/>
                <a:hlinkClick r:id="rId13" tooltip="Separation of content and presentation"/>
              </a:rPr>
              <a:t>separation of content and presentation</a:t>
            </a:r>
            <a:r>
              <a:rPr lang="en-IN" sz="1500">
                <a:effectLst/>
                <a:latin typeface="Calibri" panose="020F0502020204030204" pitchFamily="34" charset="0"/>
                <a:ea typeface="Times New Roman" panose="02020603050405020304" pitchFamily="18" charset="0"/>
              </a:rPr>
              <a:t>, including </a:t>
            </a:r>
            <a:r>
              <a:rPr lang="en-IN" sz="1500" u="sng">
                <a:effectLst/>
                <a:latin typeface="Calibri" panose="020F0502020204030204" pitchFamily="34" charset="0"/>
                <a:ea typeface="Times New Roman" panose="02020603050405020304" pitchFamily="18" charset="0"/>
                <a:hlinkClick r:id="rId14" tooltip="Page layout"/>
              </a:rPr>
              <a:t>layout</a:t>
            </a:r>
            <a:r>
              <a:rPr lang="en-IN" sz="1500">
                <a:effectLst/>
                <a:latin typeface="Calibri" panose="020F0502020204030204" pitchFamily="34" charset="0"/>
                <a:ea typeface="Times New Roman" panose="02020603050405020304" pitchFamily="18" charset="0"/>
              </a:rPr>
              <a:t>, </a:t>
            </a:r>
            <a:r>
              <a:rPr lang="en-IN" sz="1500" u="sng">
                <a:effectLst/>
                <a:latin typeface="Calibri" panose="020F0502020204030204" pitchFamily="34" charset="0"/>
                <a:ea typeface="Times New Roman" panose="02020603050405020304" pitchFamily="18" charset="0"/>
                <a:hlinkClick r:id="rId15" tooltip="Color"/>
              </a:rPr>
              <a:t>colors</a:t>
            </a:r>
            <a:r>
              <a:rPr lang="en-IN" sz="1500">
                <a:effectLst/>
                <a:latin typeface="Calibri" panose="020F0502020204030204" pitchFamily="34" charset="0"/>
                <a:ea typeface="Times New Roman" panose="02020603050405020304" pitchFamily="18" charset="0"/>
              </a:rPr>
              <a:t>, and </a:t>
            </a:r>
            <a:r>
              <a:rPr lang="en-IN" sz="1500" u="sng">
                <a:effectLst/>
                <a:latin typeface="Calibri" panose="020F0502020204030204" pitchFamily="34" charset="0"/>
                <a:ea typeface="Times New Roman" panose="02020603050405020304" pitchFamily="18" charset="0"/>
                <a:hlinkClick r:id="rId16" tooltip="Typeface"/>
              </a:rPr>
              <a:t>fonts</a:t>
            </a:r>
            <a:r>
              <a:rPr lang="en-IN" sz="1500">
                <a:effectLst/>
                <a:latin typeface="Calibri" panose="020F0502020204030204" pitchFamily="34" charset="0"/>
                <a:ea typeface="Times New Roman" panose="02020603050405020304" pitchFamily="18" charset="0"/>
              </a:rPr>
              <a:t>. This separation can improve content </a:t>
            </a:r>
            <a:r>
              <a:rPr lang="en-IN" sz="1500" u="sng">
                <a:effectLst/>
                <a:latin typeface="Calibri" panose="020F0502020204030204" pitchFamily="34" charset="0"/>
                <a:ea typeface="Times New Roman" panose="02020603050405020304" pitchFamily="18" charset="0"/>
                <a:hlinkClick r:id="rId17" tooltip="Accessibility"/>
              </a:rPr>
              <a:t>accessibility</a:t>
            </a:r>
            <a:r>
              <a:rPr lang="en-IN" sz="1500">
                <a:effectLst/>
                <a:latin typeface="Calibri" panose="020F0502020204030204" pitchFamily="34" charset="0"/>
                <a:ea typeface="Times New Roman" panose="02020603050405020304" pitchFamily="18" charset="0"/>
              </a:rPr>
              <a:t>; provide more flexibility and control in the specification of presentation characteristics; enable multiple </a:t>
            </a:r>
            <a:r>
              <a:rPr lang="en-IN" sz="1500" u="sng">
                <a:effectLst/>
                <a:latin typeface="Calibri" panose="020F0502020204030204" pitchFamily="34" charset="0"/>
                <a:ea typeface="Times New Roman" panose="02020603050405020304" pitchFamily="18" charset="0"/>
                <a:hlinkClick r:id="rId18" tooltip="Web page"/>
              </a:rPr>
              <a:t>web pages</a:t>
            </a:r>
            <a:r>
              <a:rPr lang="en-IN" sz="1500">
                <a:effectLst/>
                <a:latin typeface="Calibri" panose="020F0502020204030204" pitchFamily="34" charset="0"/>
                <a:ea typeface="Times New Roman" panose="02020603050405020304" pitchFamily="18" charset="0"/>
              </a:rPr>
              <a:t> to share formatting by specifying the relevant CSS in a separate .</a:t>
            </a:r>
            <a:r>
              <a:rPr lang="en-IN" sz="1500" err="1">
                <a:effectLst/>
                <a:latin typeface="Calibri" panose="020F0502020204030204" pitchFamily="34" charset="0"/>
                <a:ea typeface="Times New Roman" panose="02020603050405020304" pitchFamily="18" charset="0"/>
              </a:rPr>
              <a:t>css</a:t>
            </a:r>
            <a:r>
              <a:rPr lang="en-IN" sz="1500">
                <a:effectLst/>
                <a:latin typeface="Calibri" panose="020F0502020204030204" pitchFamily="34" charset="0"/>
                <a:ea typeface="Times New Roman" panose="02020603050405020304" pitchFamily="18" charset="0"/>
              </a:rPr>
              <a:t> file, which reduces complexity and repetition in the structural content; and enable the .</a:t>
            </a:r>
            <a:r>
              <a:rPr lang="en-IN" sz="1500" err="1">
                <a:effectLst/>
                <a:latin typeface="Calibri" panose="020F0502020204030204" pitchFamily="34" charset="0"/>
                <a:ea typeface="Times New Roman" panose="02020603050405020304" pitchFamily="18" charset="0"/>
              </a:rPr>
              <a:t>css</a:t>
            </a:r>
            <a:r>
              <a:rPr lang="en-IN" sz="1500">
                <a:effectLst/>
                <a:latin typeface="Calibri" panose="020F0502020204030204" pitchFamily="34" charset="0"/>
                <a:ea typeface="Times New Roman" panose="02020603050405020304" pitchFamily="18" charset="0"/>
              </a:rPr>
              <a:t> file to be </a:t>
            </a:r>
            <a:r>
              <a:rPr lang="en-IN" sz="1500" u="sng">
                <a:effectLst/>
                <a:latin typeface="Calibri" panose="020F0502020204030204" pitchFamily="34" charset="0"/>
                <a:ea typeface="Times New Roman" panose="02020603050405020304" pitchFamily="18" charset="0"/>
                <a:hlinkClick r:id="rId19" tooltip="Cache (computing)"/>
              </a:rPr>
              <a:t>cached</a:t>
            </a:r>
            <a:r>
              <a:rPr lang="en-IN" sz="1500">
                <a:effectLst/>
                <a:latin typeface="Calibri" panose="020F0502020204030204" pitchFamily="34" charset="0"/>
                <a:ea typeface="Times New Roman" panose="02020603050405020304" pitchFamily="18" charset="0"/>
              </a:rPr>
              <a:t> to improve the page load speed between the pages that share the file and its formatting.</a:t>
            </a:r>
            <a:endParaRPr lang="en-IN" sz="1500">
              <a:effectLst/>
              <a:latin typeface="Times New Roman" panose="02020603050405020304" pitchFamily="18" charset="0"/>
              <a:ea typeface="Times New Roman" panose="02020603050405020304" pitchFamily="18" charset="0"/>
            </a:endParaRPr>
          </a:p>
          <a:p>
            <a:pPr>
              <a:lnSpc>
                <a:spcPct val="100000"/>
              </a:lnSpc>
            </a:pPr>
            <a:endParaRPr lang="en-US" sz="1500"/>
          </a:p>
        </p:txBody>
      </p:sp>
    </p:spTree>
    <p:extLst>
      <p:ext uri="{BB962C8B-B14F-4D97-AF65-F5344CB8AC3E}">
        <p14:creationId xmlns:p14="http://schemas.microsoft.com/office/powerpoint/2010/main" val="333785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6070C-145D-A03E-310D-0C44A52490A5}"/>
              </a:ext>
            </a:extLst>
          </p:cNvPr>
          <p:cNvSpPr>
            <a:spLocks noGrp="1"/>
          </p:cNvSpPr>
          <p:nvPr>
            <p:ph type="title"/>
          </p:nvPr>
        </p:nvSpPr>
        <p:spPr>
          <a:xfrm>
            <a:off x="630936" y="640080"/>
            <a:ext cx="4818888" cy="1481328"/>
          </a:xfrm>
        </p:spPr>
        <p:txBody>
          <a:bodyPr anchor="b">
            <a:normAutofit/>
          </a:bodyPr>
          <a:lstStyle/>
          <a:p>
            <a:pPr>
              <a:lnSpc>
                <a:spcPct val="90000"/>
              </a:lnSpc>
            </a:pPr>
            <a:r>
              <a:rPr lang="en-IN">
                <a:effectLst/>
                <a:latin typeface="Calibri" panose="020F0502020204030204" pitchFamily="34" charset="0"/>
                <a:ea typeface="Times New Roman" panose="02020603050405020304" pitchFamily="18" charset="0"/>
              </a:rPr>
              <a:t>3) </a:t>
            </a:r>
            <a:r>
              <a:rPr lang="en-IN" u="dbl">
                <a:effectLst/>
                <a:latin typeface="Calibri" panose="020F0502020204030204" pitchFamily="34" charset="0"/>
                <a:ea typeface="Times New Roman" panose="02020603050405020304" pitchFamily="18" charset="0"/>
              </a:rPr>
              <a:t>External CSS:</a:t>
            </a:r>
            <a:br>
              <a:rPr lang="en-IN">
                <a:effectLst/>
                <a:latin typeface="Times New Roman" panose="02020603050405020304" pitchFamily="18" charset="0"/>
                <a:ea typeface="Times New Roman" panose="02020603050405020304" pitchFamily="18" charset="0"/>
              </a:rPr>
            </a:br>
            <a:endParaRPr lang="en-US"/>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A532B5-CDAD-9E5D-1742-C2EBB3912FCC}"/>
              </a:ext>
            </a:extLst>
          </p:cNvPr>
          <p:cNvSpPr>
            <a:spLocks noGrp="1"/>
          </p:cNvSpPr>
          <p:nvPr>
            <p:ph idx="1"/>
          </p:nvPr>
        </p:nvSpPr>
        <p:spPr>
          <a:xfrm>
            <a:off x="630936" y="2660904"/>
            <a:ext cx="4818888" cy="3547872"/>
          </a:xfrm>
        </p:spPr>
        <p:txBody>
          <a:bodyPr anchor="t">
            <a:normAutofit/>
          </a:bodyPr>
          <a:lstStyle/>
          <a:p>
            <a:pPr>
              <a:lnSpc>
                <a:spcPct val="100000"/>
              </a:lnSpc>
            </a:pPr>
            <a:r>
              <a:rPr lang="en-IN" sz="2000" dirty="0">
                <a:effectLst/>
                <a:latin typeface="Calibri" panose="020F0502020204030204" pitchFamily="34" charset="0"/>
                <a:ea typeface="Times New Roman" panose="02020603050405020304" pitchFamily="18" charset="0"/>
              </a:rPr>
              <a:t>With an external style sheet, you can change the look of an entire website by changing just one file! Each HTML page must include a reference to the external style sheet file inside the &lt;link&gt; element, inside the head section. An external style sheet can be written in any text editor and must be saved with a .</a:t>
            </a:r>
            <a:r>
              <a:rPr lang="en-IN" sz="2000" dirty="0" err="1">
                <a:effectLst/>
                <a:latin typeface="Calibri" panose="020F0502020204030204" pitchFamily="34" charset="0"/>
                <a:ea typeface="Times New Roman" panose="02020603050405020304" pitchFamily="18" charset="0"/>
              </a:rPr>
              <a:t>css</a:t>
            </a:r>
            <a:r>
              <a:rPr lang="en-IN" sz="2000" dirty="0">
                <a:effectLst/>
                <a:latin typeface="Calibri" panose="020F0502020204030204" pitchFamily="34" charset="0"/>
                <a:ea typeface="Times New Roman" panose="02020603050405020304" pitchFamily="18" charset="0"/>
              </a:rPr>
              <a:t> extension. The external .</a:t>
            </a:r>
            <a:r>
              <a:rPr lang="en-IN" sz="2000" dirty="0" err="1">
                <a:effectLst/>
                <a:latin typeface="Calibri" panose="020F0502020204030204" pitchFamily="34" charset="0"/>
                <a:ea typeface="Times New Roman" panose="02020603050405020304" pitchFamily="18" charset="0"/>
              </a:rPr>
              <a:t>css</a:t>
            </a:r>
            <a:r>
              <a:rPr lang="en-IN" sz="2000" dirty="0">
                <a:effectLst/>
                <a:latin typeface="Calibri" panose="020F0502020204030204" pitchFamily="34" charset="0"/>
                <a:ea typeface="Times New Roman" panose="02020603050405020304" pitchFamily="18" charset="0"/>
              </a:rPr>
              <a:t> file should not contain any HTML tags.</a:t>
            </a:r>
            <a:endParaRPr lang="en-IN" sz="2000" dirty="0">
              <a:effectLst/>
              <a:latin typeface="Times New Roman" panose="02020603050405020304" pitchFamily="18" charset="0"/>
              <a:ea typeface="Times New Roman" panose="02020603050405020304" pitchFamily="18" charset="0"/>
            </a:endParaRPr>
          </a:p>
          <a:p>
            <a:pPr>
              <a:lnSpc>
                <a:spcPct val="100000"/>
              </a:lnSpc>
            </a:pPr>
            <a:endParaRPr lang="en-US" sz="2000" dirty="0"/>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Document">
            <a:extLst>
              <a:ext uri="{FF2B5EF4-FFF2-40B4-BE49-F238E27FC236}">
                <a16:creationId xmlns:a16="http://schemas.microsoft.com/office/drawing/2014/main" id="{2A7E508D-1C18-414B-ABA9-3FA8697595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78532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2279F-5AED-71FE-5EAD-3930BE81E080}"/>
              </a:ext>
            </a:extLst>
          </p:cNvPr>
          <p:cNvSpPr>
            <a:spLocks noGrp="1"/>
          </p:cNvSpPr>
          <p:nvPr>
            <p:ph type="title"/>
          </p:nvPr>
        </p:nvSpPr>
        <p:spPr>
          <a:xfrm>
            <a:off x="6739128" y="638089"/>
            <a:ext cx="4818888" cy="1476801"/>
          </a:xfrm>
        </p:spPr>
        <p:txBody>
          <a:bodyPr anchor="b">
            <a:normAutofit/>
          </a:bodyPr>
          <a:lstStyle/>
          <a:p>
            <a:pPr>
              <a:lnSpc>
                <a:spcPct val="90000"/>
              </a:lnSpc>
            </a:pPr>
            <a:r>
              <a:rPr lang="en-IN">
                <a:effectLst/>
                <a:latin typeface="Calibri" panose="020F0502020204030204" pitchFamily="34" charset="0"/>
                <a:ea typeface="Calibri" panose="020F0502020204030204" pitchFamily="34" charset="0"/>
                <a:cs typeface="Times New Roman" panose="02020603050405020304" pitchFamily="18" charset="0"/>
              </a:rPr>
              <a:t>4) </a:t>
            </a:r>
            <a:r>
              <a:rPr lang="en-IN" u="dbl">
                <a:effectLst/>
                <a:latin typeface="Calibri" panose="020F0502020204030204" pitchFamily="34" charset="0"/>
                <a:ea typeface="Calibri" panose="020F0502020204030204" pitchFamily="34" charset="0"/>
                <a:cs typeface="Times New Roman" panose="02020603050405020304" pitchFamily="18" charset="0"/>
              </a:rPr>
              <a:t>Internal CSS:</a:t>
            </a:r>
            <a:br>
              <a:rPr lang="en-IN">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D61A3B-84AE-3E0C-59FB-A6EAF8936000}"/>
              </a:ext>
            </a:extLst>
          </p:cNvPr>
          <p:cNvSpPr>
            <a:spLocks noGrp="1"/>
          </p:cNvSpPr>
          <p:nvPr>
            <p:ph idx="1"/>
          </p:nvPr>
        </p:nvSpPr>
        <p:spPr>
          <a:xfrm>
            <a:off x="6739128" y="2664886"/>
            <a:ext cx="4818888" cy="3550789"/>
          </a:xfrm>
        </p:spPr>
        <p:txBody>
          <a:bodyPr anchor="t">
            <a:normAutofit/>
          </a:bodyPr>
          <a:lstStyle/>
          <a:p>
            <a:pPr>
              <a:lnSpc>
                <a:spcPct val="100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Internal CSS is used to define a style for a single HTML page. An internal CSS is defined in the &lt;head&gt; section of an HTML page, within an &lt;style&gt; element. The following example sets the text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2000" dirty="0">
                <a:effectLst/>
                <a:latin typeface="Calibri" panose="020F0502020204030204" pitchFamily="34" charset="0"/>
                <a:ea typeface="Calibri" panose="020F0502020204030204" pitchFamily="34" charset="0"/>
                <a:cs typeface="Times New Roman" panose="02020603050405020304" pitchFamily="18" charset="0"/>
              </a:rPr>
              <a:t> of ALL the &lt;h1&gt; elements (on that page) to blue and the text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2000" dirty="0">
                <a:effectLst/>
                <a:latin typeface="Calibri" panose="020F0502020204030204" pitchFamily="34" charset="0"/>
                <a:ea typeface="Calibri" panose="020F0502020204030204" pitchFamily="34" charset="0"/>
                <a:cs typeface="Times New Roman" panose="02020603050405020304" pitchFamily="18" charset="0"/>
              </a:rPr>
              <a:t> of ALL the &lt;p&gt; elements to red. In addition, the page will be displayed with a "powder blue" background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0000"/>
              </a:lnSpc>
            </a:pPr>
            <a:endParaRPr lang="en-US" sz="2000" dirty="0"/>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7" name="Graphic 6" descr="Web Design">
            <a:extLst>
              <a:ext uri="{FF2B5EF4-FFF2-40B4-BE49-F238E27FC236}">
                <a16:creationId xmlns:a16="http://schemas.microsoft.com/office/drawing/2014/main" id="{2443AFCD-E3F5-B949-7CF4-F0922F2958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936" y="699516"/>
            <a:ext cx="5458968" cy="5458968"/>
          </a:xfrm>
          <a:prstGeom prst="rect">
            <a:avLst/>
          </a:prstGeom>
        </p:spPr>
      </p:pic>
    </p:spTree>
    <p:extLst>
      <p:ext uri="{BB962C8B-B14F-4D97-AF65-F5344CB8AC3E}">
        <p14:creationId xmlns:p14="http://schemas.microsoft.com/office/powerpoint/2010/main" val="2125352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B4C44-1A0C-DB0C-0C85-558A20A33907}"/>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IN" sz="4000">
                <a:effectLst/>
                <a:latin typeface="Calibri" panose="020F0502020204030204" pitchFamily="34" charset="0"/>
                <a:ea typeface="Calibri" panose="020F0502020204030204" pitchFamily="34" charset="0"/>
                <a:cs typeface="Times New Roman" panose="02020603050405020304" pitchFamily="18" charset="0"/>
              </a:rPr>
              <a:t>5) </a:t>
            </a:r>
            <a:r>
              <a:rPr lang="en-IN" sz="4000" u="dbl">
                <a:effectLst/>
                <a:latin typeface="Calibri" panose="020F0502020204030204" pitchFamily="34" charset="0"/>
                <a:ea typeface="Calibri" panose="020F0502020204030204" pitchFamily="34" charset="0"/>
                <a:cs typeface="Times New Roman" panose="02020603050405020304" pitchFamily="18" charset="0"/>
              </a:rPr>
              <a:t>JavaScript:</a:t>
            </a:r>
            <a:br>
              <a:rPr lang="en-IN" sz="4000">
                <a:effectLst/>
                <a:latin typeface="Calibri" panose="020F0502020204030204" pitchFamily="34" charset="0"/>
                <a:ea typeface="Calibri" panose="020F0502020204030204" pitchFamily="34" charset="0"/>
                <a:cs typeface="Times New Roman" panose="02020603050405020304" pitchFamily="18" charset="0"/>
              </a:rPr>
            </a:br>
            <a:endParaRPr lang="en-US" sz="400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1EA6950-5155-8F1A-7C88-A7BC4909BA56}"/>
              </a:ext>
            </a:extLst>
          </p:cNvPr>
          <p:cNvGraphicFramePr>
            <a:graphicFrameLocks noGrp="1"/>
          </p:cNvGraphicFramePr>
          <p:nvPr>
            <p:ph idx="1"/>
            <p:extLst>
              <p:ext uri="{D42A27DB-BD31-4B8C-83A1-F6EECF244321}">
                <p14:modId xmlns:p14="http://schemas.microsoft.com/office/powerpoint/2010/main" val="3152695115"/>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7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7A121"/>
          </a:solidFill>
          <a:ln w="38100" cap="rnd">
            <a:solidFill>
              <a:srgbClr val="D7A1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017531-F817-276C-E373-BB029FF75EDB}"/>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110000"/>
              </a:lnSpc>
              <a:spcAft>
                <a:spcPts val="800"/>
              </a:spcAft>
              <a:buFont typeface="Arial" panose="020B0604020202020204" pitchFamily="34" charset="0"/>
              <a:buChar char="•"/>
              <a:tabLst>
                <a:tab pos="2865755" algn="ctr"/>
              </a:tabLst>
            </a:pPr>
            <a:r>
              <a:rPr lang="en-US" u="dbl">
                <a:effectLst/>
              </a:rPr>
              <a:t>We have made sections on our site:</a:t>
            </a:r>
            <a:endParaRPr lang="en-US">
              <a:effectLst/>
            </a:endParaRPr>
          </a:p>
          <a:p>
            <a:pPr indent="-228600">
              <a:lnSpc>
                <a:spcPct val="110000"/>
              </a:lnSpc>
              <a:spcAft>
                <a:spcPts val="800"/>
              </a:spcAft>
              <a:buFont typeface="Arial" panose="020B0604020202020204" pitchFamily="34" charset="0"/>
              <a:buChar char="•"/>
              <a:tabLst>
                <a:tab pos="2865755" algn="ctr"/>
              </a:tabLst>
            </a:pPr>
            <a:r>
              <a:rPr lang="en-US">
                <a:effectLst/>
              </a:rPr>
              <a:t>1) Main Page(html)</a:t>
            </a:r>
          </a:p>
          <a:p>
            <a:pPr indent="-228600">
              <a:lnSpc>
                <a:spcPct val="110000"/>
              </a:lnSpc>
              <a:spcAft>
                <a:spcPts val="800"/>
              </a:spcAft>
              <a:buFont typeface="Arial" panose="020B0604020202020204" pitchFamily="34" charset="0"/>
              <a:buChar char="•"/>
              <a:tabLst>
                <a:tab pos="2865755" algn="ctr"/>
              </a:tabLst>
            </a:pPr>
            <a:r>
              <a:rPr lang="en-US">
                <a:effectLst/>
              </a:rPr>
              <a:t>2) CSS(style.css)</a:t>
            </a:r>
          </a:p>
          <a:p>
            <a:pPr indent="-228600">
              <a:lnSpc>
                <a:spcPct val="110000"/>
              </a:lnSpc>
              <a:spcAft>
                <a:spcPts val="800"/>
              </a:spcAft>
              <a:buFont typeface="Arial" panose="020B0604020202020204" pitchFamily="34" charset="0"/>
              <a:buChar char="•"/>
              <a:tabLst>
                <a:tab pos="2865755" algn="ctr"/>
              </a:tabLst>
            </a:pPr>
            <a:r>
              <a:rPr lang="en-US">
                <a:effectLst/>
              </a:rPr>
              <a:t>3) Sign Up and Login Page(</a:t>
            </a:r>
          </a:p>
        </p:txBody>
      </p:sp>
      <p:pic>
        <p:nvPicPr>
          <p:cNvPr id="7" name="Picture 6" descr="Exclamation mark on a yellow background">
            <a:extLst>
              <a:ext uri="{FF2B5EF4-FFF2-40B4-BE49-F238E27FC236}">
                <a16:creationId xmlns:a16="http://schemas.microsoft.com/office/drawing/2014/main" id="{238109F5-12BA-1842-AB76-D53D269CC27D}"/>
              </a:ext>
            </a:extLst>
          </p:cNvPr>
          <p:cNvPicPr>
            <a:picLocks noChangeAspect="1"/>
          </p:cNvPicPr>
          <p:nvPr/>
        </p:nvPicPr>
        <p:blipFill rotWithShape="1">
          <a:blip r:embed="rId2"/>
          <a:srcRect l="18845" r="59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6088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C908FF9-B20C-2C77-4DE6-6C9AED992C88}"/>
              </a:ext>
            </a:extLst>
          </p:cNvPr>
          <p:cNvSpPr>
            <a:spLocks noGrp="1"/>
          </p:cNvSpPr>
          <p:nvPr>
            <p:ph type="title"/>
          </p:nvPr>
        </p:nvSpPr>
        <p:spPr>
          <a:xfrm>
            <a:off x="838200" y="401221"/>
            <a:ext cx="10515600" cy="1348065"/>
          </a:xfrm>
        </p:spPr>
        <p:txBody>
          <a:bodyPr vert="horz" lIns="91440" tIns="45720" rIns="91440" bIns="45720" rtlCol="0" anchor="ctr">
            <a:normAutofit/>
          </a:bodyPr>
          <a:lstStyle/>
          <a:p>
            <a:pPr>
              <a:lnSpc>
                <a:spcPct val="90000"/>
              </a:lnSpc>
            </a:pPr>
            <a:r>
              <a:rPr lang="en-US" sz="3700" u="dbl" dirty="0">
                <a:solidFill>
                  <a:schemeClr val="bg1"/>
                </a:solidFill>
                <a:effectLst/>
              </a:rPr>
              <a:t>Tags, Attributes, Conditions and Loops Used:</a:t>
            </a:r>
            <a:br>
              <a:rPr lang="en-US" sz="3700" dirty="0">
                <a:solidFill>
                  <a:schemeClr val="bg1"/>
                </a:solidFill>
                <a:effectLst/>
              </a:rPr>
            </a:br>
            <a:endParaRPr lang="en-US" sz="3700" dirty="0">
              <a:solidFill>
                <a:schemeClr val="bg1"/>
              </a:solidFill>
            </a:endParaRPr>
          </a:p>
        </p:txBody>
      </p:sp>
      <p:graphicFrame>
        <p:nvGraphicFramePr>
          <p:cNvPr id="31" name="TextBox 12">
            <a:extLst>
              <a:ext uri="{FF2B5EF4-FFF2-40B4-BE49-F238E27FC236}">
                <a16:creationId xmlns:a16="http://schemas.microsoft.com/office/drawing/2014/main" id="{B662ECA5-CF52-1F06-E6E5-849145DA0855}"/>
              </a:ext>
            </a:extLst>
          </p:cNvPr>
          <p:cNvGraphicFramePr/>
          <p:nvPr>
            <p:extLst>
              <p:ext uri="{D42A27DB-BD31-4B8C-83A1-F6EECF244321}">
                <p14:modId xmlns:p14="http://schemas.microsoft.com/office/powerpoint/2010/main" val="247004404"/>
              </p:ext>
            </p:extLst>
          </p:nvPr>
        </p:nvGraphicFramePr>
        <p:xfrm>
          <a:off x="838200" y="2748635"/>
          <a:ext cx="10515600" cy="3237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21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B5228-AABC-B354-9364-EBAE1D6292C7}"/>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3600" u="dbl">
                <a:effectLst/>
              </a:rPr>
              <a:t>These are the images of the code:</a:t>
            </a:r>
            <a:br>
              <a:rPr lang="en-US" sz="3600" u="dbl">
                <a:effectLst/>
              </a:rPr>
            </a:br>
            <a:br>
              <a:rPr lang="en-US" sz="3600" u="dbl">
                <a:effectLst/>
              </a:rPr>
            </a:br>
            <a:br>
              <a:rPr lang="en-US" sz="3600" u="dbl">
                <a:effectLst/>
              </a:rPr>
            </a:br>
            <a:r>
              <a:rPr lang="en-US" sz="3600" u="dbl">
                <a:effectLst/>
              </a:rPr>
              <a:t>HTML </a:t>
            </a:r>
            <a:br>
              <a:rPr lang="en-US" sz="3600" u="dbl">
                <a:effectLst/>
              </a:rPr>
            </a:br>
            <a:endParaRPr lang="en-US" sz="3600"/>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9033A8"/>
          </a:solidFill>
          <a:ln w="38100" cap="rnd">
            <a:solidFill>
              <a:srgbClr val="9033A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012F861-2CC7-8938-B967-16779CB844B9}"/>
              </a:ext>
            </a:extLst>
          </p:cNvPr>
          <p:cNvPicPr>
            <a:picLocks noGrp="1" noChangeAspect="1"/>
          </p:cNvPicPr>
          <p:nvPr>
            <p:ph idx="1"/>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59430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1">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7BACF138-E556-1FED-411C-1273FDB6103C}"/>
              </a:ext>
            </a:extLst>
          </p:cNvPr>
          <p:cNvPicPr>
            <a:picLocks noGrp="1" noChangeAspect="1"/>
          </p:cNvPicPr>
          <p:nvPr>
            <p:ph idx="1"/>
          </p:nvPr>
        </p:nvPicPr>
        <p:blipFill rotWithShape="1">
          <a:blip r:embed="rId2"/>
          <a:srcRect r="-1" b="9976"/>
          <a:stretch/>
        </p:blipFill>
        <p:spPr>
          <a:xfrm>
            <a:off x="-1" y="-1"/>
            <a:ext cx="12188952" cy="6858000"/>
          </a:xfrm>
          <a:prstGeom prst="rect">
            <a:avLst/>
          </a:prstGeom>
        </p:spPr>
      </p:pic>
      <p:sp>
        <p:nvSpPr>
          <p:cNvPr id="21" name="Rectangle 13">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6F81D-4BFB-79EC-BDE0-5CE15DD08EFB}"/>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lnSpc>
                <a:spcPct val="90000"/>
              </a:lnSpc>
            </a:pPr>
            <a:r>
              <a:rPr lang="en-US" sz="3300" u="dbl">
                <a:solidFill>
                  <a:schemeClr val="bg1"/>
                </a:solidFill>
              </a:rPr>
              <a:t>Html For Master Player:-</a:t>
            </a:r>
            <a:br>
              <a:rPr lang="en-US" sz="3300">
                <a:solidFill>
                  <a:schemeClr val="bg1"/>
                </a:solidFill>
                <a:effectLst/>
              </a:rPr>
            </a:br>
            <a:endParaRPr lang="en-US" sz="3300">
              <a:solidFill>
                <a:schemeClr val="bg1"/>
              </a:solidFill>
            </a:endParaRPr>
          </a:p>
        </p:txBody>
      </p:sp>
    </p:spTree>
    <p:extLst>
      <p:ext uri="{BB962C8B-B14F-4D97-AF65-F5344CB8AC3E}">
        <p14:creationId xmlns:p14="http://schemas.microsoft.com/office/powerpoint/2010/main" val="5799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9C1CE90F-17EE-C154-B496-02B6E118D82E}"/>
              </a:ext>
            </a:extLst>
          </p:cNvPr>
          <p:cNvPicPr>
            <a:picLocks noGrp="1" noChangeAspect="1"/>
          </p:cNvPicPr>
          <p:nvPr>
            <p:ph idx="1"/>
          </p:nvPr>
        </p:nvPicPr>
        <p:blipFill rotWithShape="1">
          <a:blip r:embed="rId2"/>
          <a:srcRect t="1351" b="8649"/>
          <a:stretch/>
        </p:blipFill>
        <p:spPr>
          <a:xfrm>
            <a:off x="-2" y="10"/>
            <a:ext cx="12192002" cy="6857990"/>
          </a:xfrm>
          <a:prstGeom prst="rect">
            <a:avLst/>
          </a:prstGeom>
        </p:spPr>
      </p:pic>
      <p:sp>
        <p:nvSpPr>
          <p:cNvPr id="17" name="Rectangle 1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A1955B-24B0-20D5-61B2-6B13738DE70C}"/>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b="0" i="0">
                <a:solidFill>
                  <a:schemeClr val="bg1"/>
                </a:solidFill>
                <a:effectLst/>
              </a:rPr>
              <a:t>Cascading Style Sheets</a:t>
            </a:r>
            <a:endParaRPr lang="en-US">
              <a:solidFill>
                <a:schemeClr val="bg1"/>
              </a:solidFill>
            </a:endParaRPr>
          </a:p>
        </p:txBody>
      </p:sp>
    </p:spTree>
    <p:extLst>
      <p:ext uri="{BB962C8B-B14F-4D97-AF65-F5344CB8AC3E}">
        <p14:creationId xmlns:p14="http://schemas.microsoft.com/office/powerpoint/2010/main" val="242832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00DA8-57E6-9F3F-C548-CF8BAB40CB35}"/>
              </a:ext>
            </a:extLst>
          </p:cNvPr>
          <p:cNvSpPr>
            <a:spLocks noGrp="1"/>
          </p:cNvSpPr>
          <p:nvPr>
            <p:ph type="title"/>
          </p:nvPr>
        </p:nvSpPr>
        <p:spPr>
          <a:xfrm>
            <a:off x="6739128" y="638089"/>
            <a:ext cx="4818888" cy="1476801"/>
          </a:xfrm>
        </p:spPr>
        <p:txBody>
          <a:bodyPr anchor="b">
            <a:normAutofit/>
          </a:bodyPr>
          <a:lstStyle/>
          <a:p>
            <a:pPr>
              <a:lnSpc>
                <a:spcPct val="90000"/>
              </a:lnSpc>
            </a:pPr>
            <a:r>
              <a:rPr lang="en-US" sz="2200"/>
              <a:t>REPORT FOR</a:t>
            </a:r>
            <a:br>
              <a:rPr lang="en-US" sz="2200"/>
            </a:br>
            <a:br>
              <a:rPr lang="en-US" sz="2200"/>
            </a:br>
            <a:br>
              <a:rPr lang="en-US" sz="2200"/>
            </a:br>
            <a:r>
              <a:rPr lang="en-US" sz="2200"/>
              <a:t>LPU MUSIC</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F8A23"/>
          </a:solidFill>
          <a:ln w="38100" cap="rnd">
            <a:solidFill>
              <a:srgbClr val="DF8A2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F65D75-6022-A4B8-99FE-0F67C80A4688}"/>
              </a:ext>
            </a:extLst>
          </p:cNvPr>
          <p:cNvSpPr>
            <a:spLocks noGrp="1"/>
          </p:cNvSpPr>
          <p:nvPr>
            <p:ph idx="1"/>
          </p:nvPr>
        </p:nvSpPr>
        <p:spPr>
          <a:xfrm>
            <a:off x="6739128" y="2664886"/>
            <a:ext cx="4818888" cy="3550789"/>
          </a:xfrm>
        </p:spPr>
        <p:txBody>
          <a:bodyPr anchor="t">
            <a:normAutofit fontScale="92500" lnSpcReduction="10000"/>
          </a:bodyPr>
          <a:lstStyle/>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Name                                :   </a:t>
            </a:r>
            <a:r>
              <a:rPr lang="en-IN" sz="1300" dirty="0">
                <a:latin typeface="Times New Roman" panose="02020603050405020304" pitchFamily="18" charset="0"/>
                <a:ea typeface="Times New Roman" panose="02020603050405020304" pitchFamily="18" charset="0"/>
              </a:rPr>
              <a:t>Vikash</a:t>
            </a:r>
            <a:r>
              <a:rPr lang="en-IN" sz="1300" dirty="0">
                <a:effectLst/>
                <a:latin typeface="Times New Roman" panose="02020603050405020304" pitchFamily="18" charset="0"/>
                <a:ea typeface="Times New Roman" panose="02020603050405020304" pitchFamily="18" charset="0"/>
              </a:rPr>
              <a:t>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Registration Number        :  12317439</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Section                              :   k23GU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Roll Number                     :  09</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Program                            :     CSE </a:t>
            </a:r>
            <a:r>
              <a:rPr lang="en-IN" sz="1300" dirty="0" err="1">
                <a:effectLst/>
                <a:latin typeface="Times New Roman" panose="02020603050405020304" pitchFamily="18" charset="0"/>
                <a:ea typeface="Times New Roman" panose="02020603050405020304" pitchFamily="18" charset="0"/>
              </a:rPr>
              <a:t>B.Tech</a:t>
            </a:r>
            <a:r>
              <a:rPr lang="en-IN" sz="1300" dirty="0">
                <a:effectLst/>
                <a:latin typeface="Times New Roman" panose="02020603050405020304" pitchFamily="18" charset="0"/>
                <a:ea typeface="Times New Roman" panose="02020603050405020304" pitchFamily="18" charset="0"/>
              </a:rPr>
              <a:t>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Semester                           :     FIRST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School                              :      School of Computer  Science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Name of the University    :  Lovely Professional  </a:t>
            </a:r>
            <a:r>
              <a:rPr lang="en-IN" sz="1300" dirty="0">
                <a:latin typeface="Times New Roman" panose="02020603050405020304" pitchFamily="18" charset="0"/>
                <a:ea typeface="Times New Roman" panose="02020603050405020304" pitchFamily="18" charset="0"/>
              </a:rPr>
              <a:t>University</a:t>
            </a:r>
            <a:r>
              <a:rPr lang="en-IN" sz="1300" dirty="0">
                <a:effectLst/>
                <a:latin typeface="Calibri" panose="020F0502020204030204" pitchFamily="34" charset="0"/>
                <a:ea typeface="Calibri" panose="020F0502020204030204" pitchFamily="34" charset="0"/>
              </a:rPr>
              <a:t> </a:t>
            </a:r>
          </a:p>
          <a:p>
            <a:pPr marL="6985" indent="-6350">
              <a:lnSpc>
                <a:spcPct val="100000"/>
              </a:lnSpc>
              <a:spcAft>
                <a:spcPts val="785"/>
              </a:spcAft>
            </a:pPr>
            <a:r>
              <a:rPr lang="en-IN" sz="1300" dirty="0">
                <a:effectLst/>
                <a:latin typeface="Times New Roman" panose="02020603050405020304" pitchFamily="18" charset="0"/>
                <a:ea typeface="Times New Roman" panose="02020603050405020304" pitchFamily="18" charset="0"/>
              </a:rPr>
              <a:t>Submitted To                   :   Sheetal </a:t>
            </a:r>
            <a:r>
              <a:rPr lang="en-IN" sz="1300" dirty="0" err="1">
                <a:effectLst/>
                <a:latin typeface="Times New Roman" panose="02020603050405020304" pitchFamily="18" charset="0"/>
                <a:ea typeface="Times New Roman" panose="02020603050405020304" pitchFamily="18" charset="0"/>
              </a:rPr>
              <a:t>Chahaun</a:t>
            </a:r>
            <a:endParaRPr lang="en-IN" sz="1300" dirty="0">
              <a:effectLst/>
              <a:latin typeface="Times New Roman" panose="02020603050405020304" pitchFamily="18" charset="0"/>
              <a:ea typeface="Times New Roman" panose="02020603050405020304" pitchFamily="18" charset="0"/>
            </a:endParaRPr>
          </a:p>
          <a:p>
            <a:pPr>
              <a:lnSpc>
                <a:spcPct val="100000"/>
              </a:lnSpc>
            </a:pPr>
            <a:endParaRPr lang="en-US" sz="1300" dirty="0"/>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Picture 3">
            <a:extLst>
              <a:ext uri="{FF2B5EF4-FFF2-40B4-BE49-F238E27FC236}">
                <a16:creationId xmlns:a16="http://schemas.microsoft.com/office/drawing/2014/main" id="{0009BBE5-DF5C-A33D-388E-90D28559F7E9}"/>
              </a:ext>
            </a:extLst>
          </p:cNvPr>
          <p:cNvPicPr/>
          <p:nvPr/>
        </p:nvPicPr>
        <p:blipFill>
          <a:blip r:embed="rId4"/>
          <a:stretch>
            <a:fillRect/>
          </a:stretch>
        </p:blipFill>
        <p:spPr>
          <a:xfrm>
            <a:off x="630936" y="2337206"/>
            <a:ext cx="5458968" cy="2183587"/>
          </a:xfrm>
          <a:prstGeom prst="rect">
            <a:avLst/>
          </a:prstGeom>
        </p:spPr>
      </p:pic>
    </p:spTree>
    <p:extLst>
      <p:ext uri="{BB962C8B-B14F-4D97-AF65-F5344CB8AC3E}">
        <p14:creationId xmlns:p14="http://schemas.microsoft.com/office/powerpoint/2010/main" val="200280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084DBB20-90E2-7FA1-6BC3-1F210A0F2485}"/>
              </a:ext>
            </a:extLst>
          </p:cNvPr>
          <p:cNvPicPr>
            <a:picLocks noGrp="1" noChangeAspect="1"/>
          </p:cNvPicPr>
          <p:nvPr>
            <p:ph idx="1"/>
          </p:nvPr>
        </p:nvPicPr>
        <p:blipFill rotWithShape="1">
          <a:blip r:embed="rId2"/>
          <a:srcRect b="10000"/>
          <a:stretch/>
        </p:blipFill>
        <p:spPr>
          <a:xfrm>
            <a:off x="-2" y="10"/>
            <a:ext cx="12192002" cy="6857990"/>
          </a:xfrm>
          <a:prstGeom prst="rect">
            <a:avLst/>
          </a:prstGeom>
        </p:spPr>
      </p:pic>
      <p:sp>
        <p:nvSpPr>
          <p:cNvPr id="17" name="Rectangle 1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C1FBD7-DD40-D145-2F3F-9F11A7A0D7F8}"/>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a:solidFill>
                  <a:schemeClr val="bg1"/>
                </a:solidFill>
              </a:rPr>
              <a:t>JavaScript:-</a:t>
            </a:r>
          </a:p>
        </p:txBody>
      </p:sp>
    </p:spTree>
    <p:extLst>
      <p:ext uri="{BB962C8B-B14F-4D97-AF65-F5344CB8AC3E}">
        <p14:creationId xmlns:p14="http://schemas.microsoft.com/office/powerpoint/2010/main" val="46737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0086A-DA39-991A-540A-081BF6318D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Final Website Images</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17C3DA"/>
          </a:solidFill>
          <a:ln w="38100" cap="rnd">
            <a:solidFill>
              <a:srgbClr val="17C3D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8B61FD85-B175-EF76-9E61-F1AB1F8BFDB9}"/>
              </a:ext>
            </a:extLst>
          </p:cNvPr>
          <p:cNvPicPr>
            <a:picLocks noGrp="1" noChangeAspect="1"/>
          </p:cNvPicPr>
          <p:nvPr>
            <p:ph idx="1"/>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2178915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F731D410-A370-DB34-C28B-F6281D7410E9}"/>
              </a:ext>
            </a:extLst>
          </p:cNvPr>
          <p:cNvPicPr>
            <a:picLocks noGrp="1" noChangeAspect="1"/>
          </p:cNvPicPr>
          <p:nvPr>
            <p:ph idx="1"/>
          </p:nvPr>
        </p:nvPicPr>
        <p:blipFill rotWithShape="1">
          <a:blip r:embed="rId2">
            <a:alphaModFix/>
          </a:blip>
          <a:srcRect t="9978" r="-1" b="-1"/>
          <a:stretch/>
        </p:blipFill>
        <p:spPr>
          <a:xfrm>
            <a:off x="20" y="10"/>
            <a:ext cx="12188930" cy="6857990"/>
          </a:xfrm>
          <a:prstGeom prst="rect">
            <a:avLst/>
          </a:prstGeom>
        </p:spPr>
      </p:pic>
      <p:sp>
        <p:nvSpPr>
          <p:cNvPr id="24" name="Rectangle 13">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42DBC-C88B-7E51-EB0D-848CED8D9EB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solidFill>
                  <a:schemeClr val="bg1"/>
                </a:solidFill>
              </a:rPr>
              <a:t>LpuMusic</a:t>
            </a:r>
          </a:p>
        </p:txBody>
      </p:sp>
      <p:sp>
        <p:nvSpPr>
          <p:cNvPr id="2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3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E5764-722D-EAA7-44AC-77627599FF4C}"/>
              </a:ext>
            </a:extLst>
          </p:cNvPr>
          <p:cNvSpPr>
            <a:spLocks noGrp="1"/>
          </p:cNvSpPr>
          <p:nvPr>
            <p:ph type="title"/>
          </p:nvPr>
        </p:nvSpPr>
        <p:spPr>
          <a:xfrm>
            <a:off x="838200" y="365125"/>
            <a:ext cx="10515600" cy="1325563"/>
          </a:xfrm>
        </p:spPr>
        <p:txBody>
          <a:bodyPr vert="horz" lIns="91440" tIns="45720" rIns="91440" bIns="45720" rtlCol="0">
            <a:normAutofit/>
          </a:bodyPr>
          <a:lstStyle/>
          <a:p>
            <a:pPr>
              <a:lnSpc>
                <a:spcPct val="90000"/>
              </a:lnSpc>
            </a:pPr>
            <a:r>
              <a:rPr lang="en-US" sz="4400" b="1" cap="small" dirty="0">
                <a:solidFill>
                  <a:schemeClr val="accent1"/>
                </a:solidFill>
                <a:effectLst/>
              </a:rPr>
              <a:t>HARDWARE</a:t>
            </a:r>
            <a:br>
              <a:rPr lang="en-US" sz="4400" b="1" cap="small" dirty="0">
                <a:solidFill>
                  <a:schemeClr val="accent1"/>
                </a:solidFill>
                <a:effectLst/>
              </a:rPr>
            </a:br>
            <a:endParaRPr lang="en-US" sz="4400" dirty="0">
              <a:solidFill>
                <a:schemeClr val="accent1"/>
              </a:solidFill>
            </a:endParaRPr>
          </a:p>
        </p:txBody>
      </p:sp>
      <p:graphicFrame>
        <p:nvGraphicFramePr>
          <p:cNvPr id="4" name="Content Placeholder 3">
            <a:extLst>
              <a:ext uri="{FF2B5EF4-FFF2-40B4-BE49-F238E27FC236}">
                <a16:creationId xmlns:a16="http://schemas.microsoft.com/office/drawing/2014/main" id="{6E3EFBC6-362B-3E51-FC72-04DFC99D9BF5}"/>
              </a:ext>
            </a:extLst>
          </p:cNvPr>
          <p:cNvGraphicFramePr>
            <a:graphicFrameLocks noGrp="1"/>
          </p:cNvGraphicFramePr>
          <p:nvPr>
            <p:ph idx="1"/>
            <p:extLst>
              <p:ext uri="{D42A27DB-BD31-4B8C-83A1-F6EECF244321}">
                <p14:modId xmlns:p14="http://schemas.microsoft.com/office/powerpoint/2010/main" val="2817476768"/>
              </p:ext>
            </p:extLst>
          </p:nvPr>
        </p:nvGraphicFramePr>
        <p:xfrm>
          <a:off x="1869331" y="1392662"/>
          <a:ext cx="8450290" cy="4252920"/>
        </p:xfrm>
        <a:graphic>
          <a:graphicData uri="http://schemas.openxmlformats.org/drawingml/2006/table">
            <a:tbl>
              <a:tblPr firstRow="1" firstCol="1" bandRow="1">
                <a:solidFill>
                  <a:srgbClr val="F2F2F2">
                    <a:alpha val="30196"/>
                  </a:srgbClr>
                </a:solidFill>
              </a:tblPr>
              <a:tblGrid>
                <a:gridCol w="1988402">
                  <a:extLst>
                    <a:ext uri="{9D8B030D-6E8A-4147-A177-3AD203B41FA5}">
                      <a16:colId xmlns:a16="http://schemas.microsoft.com/office/drawing/2014/main" val="3770983161"/>
                    </a:ext>
                  </a:extLst>
                </a:gridCol>
                <a:gridCol w="1764871">
                  <a:extLst>
                    <a:ext uri="{9D8B030D-6E8A-4147-A177-3AD203B41FA5}">
                      <a16:colId xmlns:a16="http://schemas.microsoft.com/office/drawing/2014/main" val="944466727"/>
                    </a:ext>
                  </a:extLst>
                </a:gridCol>
                <a:gridCol w="4697017">
                  <a:extLst>
                    <a:ext uri="{9D8B030D-6E8A-4147-A177-3AD203B41FA5}">
                      <a16:colId xmlns:a16="http://schemas.microsoft.com/office/drawing/2014/main" val="1153055736"/>
                    </a:ext>
                  </a:extLst>
                </a:gridCol>
              </a:tblGrid>
              <a:tr h="646591">
                <a:tc gridSpan="3">
                  <a:txBody>
                    <a:bodyPr/>
                    <a:lstStyle/>
                    <a:p>
                      <a:pPr marR="338328" algn="ctr" fontAlgn="t">
                        <a:spcBef>
                          <a:spcPts val="800"/>
                        </a:spcBef>
                        <a:spcAft>
                          <a:spcPts val="400"/>
                        </a:spcAft>
                        <a:tabLst>
                          <a:tab pos="228600" algn="l"/>
                        </a:tabLst>
                      </a:pPr>
                      <a:r>
                        <a:rPr lang="en-US" sz="1300" b="0" i="0" u="none" strike="noStrike" cap="none" spc="0">
                          <a:solidFill>
                            <a:schemeClr val="bg1"/>
                          </a:solidFill>
                          <a:effectLst/>
                          <a:latin typeface="Times New Roman" panose="02020603050405020304" pitchFamily="18" charset="0"/>
                        </a:rPr>
                        <a:t>HARDWARE</a:t>
                      </a:r>
                      <a:endParaRPr lang="en-US" sz="1300" b="0" i="0" u="none" strike="noStrike" cap="none" spc="0">
                        <a:solidFill>
                          <a:schemeClr val="bg1"/>
                        </a:solidFill>
                        <a:effectLst/>
                        <a:latin typeface="Arial" panose="020B0604020202020204" pitchFamily="34" charset="0"/>
                      </a:endParaRPr>
                    </a:p>
                    <a:p>
                      <a:pPr marR="338328" algn="ctr" fontAlgn="t">
                        <a:spcBef>
                          <a:spcPts val="0"/>
                        </a:spcBef>
                        <a:spcAft>
                          <a:spcPts val="0"/>
                        </a:spcAft>
                        <a:tabLst>
                          <a:tab pos="1892300" algn="l"/>
                          <a:tab pos="2209800" algn="l"/>
                        </a:tabLst>
                      </a:pPr>
                      <a:r>
                        <a:rPr lang="en-US" sz="1300" b="0" i="0" u="none" strike="noStrike" cap="none" spc="0">
                          <a:solidFill>
                            <a:schemeClr val="bg1"/>
                          </a:solidFill>
                          <a:effectLst/>
                          <a:latin typeface="Times New Roman" panose="02020603050405020304" pitchFamily="18" charset="0"/>
                          <a:ea typeface="SimSun" panose="02010600030101010101" pitchFamily="2" charset="-122"/>
                        </a:rPr>
                        <a:t> </a:t>
                      </a:r>
                      <a:endParaRPr lang="en-US" sz="1300" b="0" i="0" u="none" strike="noStrike" cap="none" spc="0">
                        <a:solidFill>
                          <a:schemeClr val="bg1"/>
                        </a:solidFill>
                        <a:effectLst/>
                        <a:latin typeface="Arial" panose="020B0604020202020204" pitchFamily="34" charset="0"/>
                      </a:endParaRPr>
                    </a:p>
                  </a:txBody>
                  <a:tcPr marL="110279" marR="114212" marT="84830" marB="84830" anchor="ctr">
                    <a:lnL w="19050" cap="flat" cmpd="sng" algn="ctr">
                      <a:noFill/>
                      <a:prstDash val="solid"/>
                    </a:lnL>
                    <a:lnR w="38100" cap="flat" cmpd="sng" algn="ctr">
                      <a:noFill/>
                      <a:prstDash val="solid"/>
                    </a:lnR>
                    <a:lnT w="19050" cap="flat" cmpd="sng" algn="ctr">
                      <a:noFill/>
                      <a:prstDash val="solid"/>
                    </a:lnT>
                    <a:lnB w="6350" cap="flat" cmpd="sng" algn="ctr">
                      <a:solidFill>
                        <a:schemeClr val="tx1">
                          <a:lumMod val="75000"/>
                          <a:lumOff val="25000"/>
                        </a:schemeClr>
                      </a:solidFill>
                      <a:prstDash val="solid"/>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86719253"/>
                  </a:ext>
                </a:extLst>
              </a:tr>
              <a:tr h="401528">
                <a:tc>
                  <a:txBody>
                    <a:bodyPr/>
                    <a:lstStyle/>
                    <a:p>
                      <a:pPr marR="338328" algn="l"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Processor</a:t>
                      </a:r>
                      <a:endParaRPr lang="en-US" sz="1300" b="1" i="0" u="none" strike="noStrike" cap="none" spc="0">
                        <a:solidFill>
                          <a:schemeClr val="tx1"/>
                        </a:solidFill>
                        <a:effectLst/>
                        <a:latin typeface="Arial" panose="020B0604020202020204" pitchFamily="34" charset="0"/>
                      </a:endParaRPr>
                    </a:p>
                  </a:txBody>
                  <a:tcPr marL="110279" marR="85659" marT="84830" marB="84830">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just" fontAlgn="t">
                        <a:spcBef>
                          <a:spcPts val="0"/>
                        </a:spcBef>
                        <a:spcAft>
                          <a:spcPts val="0"/>
                        </a:spcAft>
                      </a:pPr>
                      <a:r>
                        <a:rPr lang="en-US" sz="1300" b="0" i="0" u="none" strike="noStrike" cap="none" spc="0">
                          <a:solidFill>
                            <a:schemeClr val="tx1"/>
                          </a:solidFill>
                          <a:effectLst/>
                          <a:latin typeface="Times New Roman" panose="02020603050405020304" pitchFamily="18" charset="0"/>
                          <a:ea typeface="SimSun" panose="02010600030101010101" pitchFamily="2" charset="-122"/>
                        </a:rPr>
                        <a:t>Pentium 2.4 GHz or above</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098446086"/>
                  </a:ext>
                </a:extLst>
              </a:tr>
              <a:tr h="401528">
                <a:tc>
                  <a:txBody>
                    <a:bodyPr/>
                    <a:lstStyle/>
                    <a:p>
                      <a:pPr marR="338328" algn="l"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Memory</a:t>
                      </a:r>
                      <a:endParaRPr lang="en-US" sz="1300" b="1"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algn="just" fontAlgn="t">
                        <a:spcBef>
                          <a:spcPts val="0"/>
                        </a:spcBef>
                        <a:spcAft>
                          <a:spcPts val="0"/>
                        </a:spcAft>
                      </a:pPr>
                      <a:r>
                        <a:rPr lang="en-US" sz="1300" b="0" i="0" u="none" strike="noStrike" cap="none" spc="0">
                          <a:solidFill>
                            <a:schemeClr val="tx1"/>
                          </a:solidFill>
                          <a:effectLst/>
                          <a:latin typeface="Times New Roman" panose="02020603050405020304" pitchFamily="18" charset="0"/>
                          <a:ea typeface="SimSun" panose="02010600030101010101" pitchFamily="2" charset="-122"/>
                        </a:rPr>
                        <a:t>256 MB RAM or above</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418989068"/>
                  </a:ext>
                </a:extLst>
              </a:tr>
              <a:tr h="401528">
                <a:tc>
                  <a:txBody>
                    <a:bodyPr/>
                    <a:lstStyle/>
                    <a:p>
                      <a:pPr marR="338328" algn="l"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Cache Memory</a:t>
                      </a:r>
                      <a:endParaRPr lang="en-US" sz="1300" b="1" i="0" u="none" strike="noStrike" cap="none" spc="0">
                        <a:solidFill>
                          <a:schemeClr val="tx1"/>
                        </a:solidFill>
                        <a:effectLst/>
                        <a:latin typeface="Arial" panose="020B0604020202020204" pitchFamily="34" charset="0"/>
                      </a:endParaRPr>
                    </a:p>
                  </a:txBody>
                  <a:tcPr marL="110279" marR="85659" marT="84830" marB="84830">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just" fontAlgn="t">
                        <a:spcBef>
                          <a:spcPts val="0"/>
                        </a:spcBef>
                        <a:spcAft>
                          <a:spcPts val="0"/>
                        </a:spcAft>
                      </a:pPr>
                      <a:r>
                        <a:rPr lang="en-US" sz="1300" b="0" i="0" u="none" strike="noStrike" cap="none" spc="0">
                          <a:solidFill>
                            <a:schemeClr val="tx1"/>
                          </a:solidFill>
                          <a:effectLst/>
                          <a:latin typeface="Times New Roman" panose="02020603050405020304" pitchFamily="18" charset="0"/>
                          <a:ea typeface="SimSun" panose="02010600030101010101" pitchFamily="2" charset="-122"/>
                        </a:rPr>
                        <a:t>128 KB or above</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597851008"/>
                  </a:ext>
                </a:extLst>
              </a:tr>
              <a:tr h="394105">
                <a:tc>
                  <a:txBody>
                    <a:bodyPr/>
                    <a:lstStyle/>
                    <a:p>
                      <a:pPr marR="338328" indent="182880" algn="l" fontAlgn="t">
                        <a:lnSpc>
                          <a:spcPct val="95000"/>
                        </a:lnSpc>
                        <a:spcBef>
                          <a:spcPts val="0"/>
                        </a:spcBef>
                        <a:spcAft>
                          <a:spcPts val="600"/>
                        </a:spcAft>
                        <a:tabLst>
                          <a:tab pos="182880" algn="l"/>
                        </a:tabLs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Hard Disk</a:t>
                      </a:r>
                      <a:endParaRPr lang="en-US" sz="1300" b="1"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indent="182880" algn="just" fontAlgn="t">
                        <a:lnSpc>
                          <a:spcPct val="95000"/>
                        </a:lnSpc>
                        <a:spcBef>
                          <a:spcPts val="0"/>
                        </a:spcBef>
                        <a:spcAft>
                          <a:spcPts val="600"/>
                        </a:spcAft>
                        <a:tabLst>
                          <a:tab pos="182880" algn="l"/>
                        </a:tabLst>
                      </a:pPr>
                      <a:r>
                        <a:rPr lang="en-IN" sz="1300" b="1" i="0" u="none" strike="noStrike" cap="none" spc="0">
                          <a:solidFill>
                            <a:schemeClr val="tx1"/>
                          </a:solidFill>
                          <a:effectLst/>
                          <a:latin typeface="Times New Roman" panose="02020603050405020304" pitchFamily="18" charset="0"/>
                          <a:ea typeface="SimSun" panose="02010600030101010101" pitchFamily="2" charset="-122"/>
                        </a:rPr>
                        <a:t>      :</a:t>
                      </a:r>
                      <a:endParaRPr lang="en-IN" sz="1300" b="0"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indent="182880" algn="just" fontAlgn="t">
                        <a:lnSpc>
                          <a:spcPct val="95000"/>
                        </a:lnSpc>
                        <a:spcBef>
                          <a:spcPts val="0"/>
                        </a:spcBef>
                        <a:spcAft>
                          <a:spcPts val="600"/>
                        </a:spcAft>
                        <a:tabLst>
                          <a:tab pos="182880" algn="l"/>
                        </a:tabLst>
                      </a:pPr>
                      <a:r>
                        <a:rPr lang="en-US" sz="1300" b="0" i="0" u="none" strike="noStrike" cap="none" spc="0">
                          <a:solidFill>
                            <a:schemeClr val="tx1"/>
                          </a:solidFill>
                          <a:effectLst/>
                          <a:latin typeface="Times New Roman" panose="02020603050405020304" pitchFamily="18" charset="0"/>
                          <a:ea typeface="SimSun" panose="02010600030101010101" pitchFamily="2" charset="-122"/>
                        </a:rPr>
                        <a:t>3 GB or above [at least 3MB free space required]</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3858752790"/>
                  </a:ext>
                </a:extLst>
              </a:tr>
              <a:tr h="401528">
                <a:tc>
                  <a:txBody>
                    <a:bodyPr/>
                    <a:lstStyle/>
                    <a:p>
                      <a:pPr marR="338328" algn="l" fontAlgn="t">
                        <a:spcBef>
                          <a:spcPts val="5"/>
                        </a:spcBef>
                        <a:spcAft>
                          <a:spcPts val="400"/>
                        </a:spcAft>
                        <a:tabLst>
                          <a:tab pos="228600" algn="l"/>
                        </a:tabLst>
                      </a:pPr>
                      <a:r>
                        <a:rPr lang="en-US" sz="1300" b="1" i="0" u="none" strike="noStrike" cap="none" spc="0">
                          <a:solidFill>
                            <a:schemeClr val="tx1"/>
                          </a:solidFill>
                          <a:effectLst/>
                          <a:latin typeface="Times New Roman" panose="02020603050405020304" pitchFamily="18" charset="0"/>
                        </a:rPr>
                        <a:t>PenDrive</a:t>
                      </a:r>
                      <a:endParaRPr lang="en-US" sz="1300" b="1" i="0" u="none" strike="noStrike" cap="none" spc="0">
                        <a:solidFill>
                          <a:schemeClr val="tx1"/>
                        </a:solidFill>
                        <a:effectLst/>
                        <a:latin typeface="Arial" panose="020B0604020202020204" pitchFamily="34" charset="0"/>
                      </a:endParaRPr>
                    </a:p>
                  </a:txBody>
                  <a:tcPr marL="110279" marR="85659" marT="84830" marB="84830">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5"/>
                        </a:spcBef>
                        <a:spcAft>
                          <a:spcPts val="400"/>
                        </a:spcAft>
                        <a:tabLst>
                          <a:tab pos="228600" algn="l"/>
                        </a:tabLst>
                      </a:pPr>
                      <a:r>
                        <a:rPr lang="en-US" sz="1300" b="1" i="0" u="none" strike="noStrike" cap="none" spc="0">
                          <a:solidFill>
                            <a:schemeClr val="tx1"/>
                          </a:solidFill>
                          <a:effectLst/>
                          <a:latin typeface="Times New Roman" panose="02020603050405020304" pitchFamily="18" charset="0"/>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5"/>
                        </a:spcBef>
                        <a:spcAft>
                          <a:spcPts val="400"/>
                        </a:spcAft>
                        <a:tabLst>
                          <a:tab pos="228600" algn="l"/>
                        </a:tabLst>
                      </a:pPr>
                      <a:r>
                        <a:rPr lang="en-US" sz="1300" b="1" i="0" u="none" strike="noStrike" cap="none" spc="0">
                          <a:solidFill>
                            <a:schemeClr val="tx1"/>
                          </a:solidFill>
                          <a:effectLst/>
                          <a:latin typeface="Times New Roman" panose="02020603050405020304" pitchFamily="18" charset="0"/>
                        </a:rPr>
                        <a:t>5GB</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415964810"/>
                  </a:ext>
                </a:extLst>
              </a:tr>
              <a:tr h="401528">
                <a:tc gridSpan="3">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SOFTWARE</a:t>
                      </a:r>
                      <a:endParaRPr lang="en-US" sz="1300" b="1" i="0" u="none" strike="noStrike" cap="none" spc="0">
                        <a:solidFill>
                          <a:schemeClr val="tx1"/>
                        </a:solidFill>
                        <a:effectLst/>
                        <a:latin typeface="Arial" panose="020B0604020202020204" pitchFamily="34" charset="0"/>
                      </a:endParaRPr>
                    </a:p>
                  </a:txBody>
                  <a:tcPr marL="110279" marR="114212" marT="84830" marB="84830">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8482874"/>
                  </a:ext>
                </a:extLst>
              </a:tr>
              <a:tr h="401528">
                <a:tc>
                  <a:txBody>
                    <a:bodyPr/>
                    <a:lstStyle/>
                    <a:p>
                      <a:pPr marR="338328" algn="just"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Operating System</a:t>
                      </a:r>
                      <a:endParaRPr lang="en-US" sz="1300" b="1" i="0" u="none" strike="noStrike" cap="none" spc="0">
                        <a:solidFill>
                          <a:schemeClr val="tx1"/>
                        </a:solidFill>
                        <a:effectLst/>
                        <a:latin typeface="Arial" panose="020B0604020202020204" pitchFamily="34" charset="0"/>
                      </a:endParaRPr>
                    </a:p>
                  </a:txBody>
                  <a:tcPr marL="110279" marR="85659" marT="84830" marB="84830">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0" i="0" u="none" strike="noStrike" cap="none" spc="0">
                          <a:solidFill>
                            <a:schemeClr val="tx1"/>
                          </a:solidFill>
                          <a:effectLst/>
                          <a:latin typeface="Times New Roman" panose="02020603050405020304" pitchFamily="18" charset="0"/>
                          <a:ea typeface="SimSun" panose="02010600030101010101" pitchFamily="2" charset="-122"/>
                        </a:rPr>
                        <a:t>Windows 10</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765069195"/>
                  </a:ext>
                </a:extLst>
              </a:tr>
              <a:tr h="401528">
                <a:tc>
                  <a:txBody>
                    <a:bodyPr/>
                    <a:lstStyle/>
                    <a:p>
                      <a:pPr marR="338328" algn="just" fontAlgn="t">
                        <a:spcBef>
                          <a:spcPts val="0"/>
                        </a:spcBef>
                        <a:spcAft>
                          <a:spcPts val="0"/>
                        </a:spcAft>
                      </a:pPr>
                      <a:r>
                        <a:rPr lang="en-US" sz="1300" b="1" i="0" u="none" strike="noStrike" cap="none" spc="0" dirty="0">
                          <a:solidFill>
                            <a:schemeClr val="tx1"/>
                          </a:solidFill>
                          <a:effectLst/>
                          <a:latin typeface="Times New Roman" panose="02020603050405020304" pitchFamily="18" charset="0"/>
                          <a:ea typeface="SimSun" panose="02010600030101010101" pitchFamily="2" charset="-122"/>
                        </a:rPr>
                        <a:t>Font-End Tool</a:t>
                      </a:r>
                      <a:endParaRPr lang="en-US" sz="1300" b="1" i="0" u="none" strike="noStrike" cap="none" spc="0" dirty="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marR="338328" algn="ctr" fontAlgn="t">
                        <a:spcBef>
                          <a:spcPts val="0"/>
                        </a:spcBef>
                        <a:spcAft>
                          <a:spcPts val="0"/>
                        </a:spcAft>
                      </a:pPr>
                      <a:r>
                        <a:rPr lang="en-US" sz="1300" b="0" i="0" u="none" strike="noStrike" cap="none" spc="0" dirty="0">
                          <a:solidFill>
                            <a:schemeClr val="tx1"/>
                          </a:solidFill>
                          <a:effectLst/>
                          <a:latin typeface="Times New Roman" panose="02020603050405020304" pitchFamily="18" charset="0"/>
                          <a:ea typeface="SimSun" panose="02010600030101010101" pitchFamily="2" charset="-122"/>
                        </a:rPr>
                        <a:t> JavaScript, </a:t>
                      </a:r>
                      <a:r>
                        <a:rPr lang="en-US" sz="1300" b="0" i="0" u="none" strike="noStrike" cap="none" spc="0" dirty="0" err="1">
                          <a:solidFill>
                            <a:schemeClr val="tx1"/>
                          </a:solidFill>
                          <a:effectLst/>
                          <a:latin typeface="Times New Roman" panose="02020603050405020304" pitchFamily="18" charset="0"/>
                          <a:ea typeface="SimSun" panose="02010600030101010101" pitchFamily="2" charset="-122"/>
                        </a:rPr>
                        <a:t>Html,Css</a:t>
                      </a:r>
                      <a:r>
                        <a:rPr lang="en-US" sz="1300" b="0" i="0" u="none" strike="noStrike" cap="none" spc="0" dirty="0">
                          <a:solidFill>
                            <a:schemeClr val="tx1"/>
                          </a:solidFill>
                          <a:effectLst/>
                          <a:latin typeface="Times New Roman" panose="02020603050405020304" pitchFamily="18" charset="0"/>
                          <a:ea typeface="SimSun" panose="02010600030101010101" pitchFamily="2" charset="-122"/>
                        </a:rPr>
                        <a:t>, bootstraps </a:t>
                      </a:r>
                      <a:endParaRPr lang="en-US" sz="1300" b="0" i="0" u="none" strike="noStrike" cap="none" spc="0" dirty="0">
                        <a:solidFill>
                          <a:schemeClr val="tx1"/>
                        </a:solidFill>
                        <a:effectLst/>
                        <a:latin typeface="Arial" panose="020B0604020202020204" pitchFamily="34" charset="0"/>
                      </a:endParaRPr>
                    </a:p>
                  </a:txBody>
                  <a:tcPr marL="110279" marR="85659" marT="84830" marB="84830">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329190005"/>
                  </a:ext>
                </a:extLst>
              </a:tr>
              <a:tr h="401528">
                <a:tc>
                  <a:txBody>
                    <a:bodyPr/>
                    <a:lstStyle/>
                    <a:p>
                      <a:pPr marR="338328" algn="just"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Backend</a:t>
                      </a:r>
                      <a:endParaRPr lang="en-US" sz="1300" b="1" i="0" u="none" strike="noStrike" cap="none" spc="0">
                        <a:solidFill>
                          <a:schemeClr val="tx1"/>
                        </a:solidFill>
                        <a:effectLst/>
                        <a:latin typeface="Arial" panose="020B0604020202020204" pitchFamily="34" charset="0"/>
                      </a:endParaRPr>
                    </a:p>
                  </a:txBody>
                  <a:tcPr marL="110279" marR="85659" marT="84830" marB="84830">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1" i="0" u="none" strike="noStrike" cap="none" spc="0">
                          <a:solidFill>
                            <a:schemeClr val="tx1"/>
                          </a:solidFill>
                          <a:effectLst/>
                          <a:latin typeface="Times New Roman" panose="02020603050405020304" pitchFamily="18" charset="0"/>
                          <a:ea typeface="SimSun" panose="02010600030101010101" pitchFamily="2" charset="-122"/>
                        </a:rPr>
                        <a:t>:</a:t>
                      </a:r>
                      <a:endParaRPr lang="en-US" sz="1300" b="0" i="0" u="none" strike="noStrike" cap="none" spc="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marR="338328" algn="ctr" fontAlgn="t">
                        <a:spcBef>
                          <a:spcPts val="0"/>
                        </a:spcBef>
                        <a:spcAft>
                          <a:spcPts val="0"/>
                        </a:spcAft>
                      </a:pPr>
                      <a:r>
                        <a:rPr lang="en-US" sz="1300" b="0" i="0" u="none" strike="noStrike" cap="none" spc="0" dirty="0">
                          <a:solidFill>
                            <a:schemeClr val="tx1"/>
                          </a:solidFill>
                          <a:effectLst/>
                          <a:latin typeface="Times New Roman" panose="02020603050405020304" pitchFamily="18" charset="0"/>
                          <a:ea typeface="SimSun" panose="02010600030101010101" pitchFamily="2" charset="-122"/>
                        </a:rPr>
                        <a:t>SQLite, Django, Python </a:t>
                      </a:r>
                      <a:endParaRPr lang="en-US" sz="1300" b="0" i="0" u="none" strike="noStrike" cap="none" spc="0" dirty="0">
                        <a:solidFill>
                          <a:schemeClr val="tx1"/>
                        </a:solidFill>
                        <a:effectLst/>
                        <a:latin typeface="Arial" panose="020B0604020202020204" pitchFamily="34" charset="0"/>
                      </a:endParaRPr>
                    </a:p>
                  </a:txBody>
                  <a:tcPr marL="110279" marR="85659" marT="84830" marB="84830">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2237609125"/>
                  </a:ext>
                </a:extLst>
              </a:tr>
            </a:tbl>
          </a:graphicData>
        </a:graphic>
      </p:graphicFrame>
      <p:sp>
        <p:nvSpPr>
          <p:cNvPr id="5" name="Rectangle 4">
            <a:extLst>
              <a:ext uri="{FF2B5EF4-FFF2-40B4-BE49-F238E27FC236}">
                <a16:creationId xmlns:a16="http://schemas.microsoft.com/office/drawing/2014/main" id="{4D76077A-A8A1-E697-477C-ED5392FEB229}"/>
              </a:ext>
            </a:extLst>
          </p:cNvPr>
          <p:cNvSpPr/>
          <p:nvPr/>
        </p:nvSpPr>
        <p:spPr>
          <a:xfrm>
            <a:off x="1870855" y="5775158"/>
            <a:ext cx="8861313" cy="406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8BEF82E4-EE6C-C6A1-BAE4-8796BA08C4E0}"/>
              </a:ext>
            </a:extLst>
          </p:cNvPr>
          <p:cNvSpPr txBox="1"/>
          <p:nvPr/>
        </p:nvSpPr>
        <p:spPr>
          <a:xfrm>
            <a:off x="1870855" y="5775158"/>
            <a:ext cx="84502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BROWSER                                                 :                                                   Google Chrome,  Microsoft edge,  Safari     </a:t>
            </a:r>
            <a:r>
              <a:rPr lang="en-US" sz="1200" dirty="0" err="1">
                <a:latin typeface="Times New Roman" panose="02020603050405020304" pitchFamily="18" charset="0"/>
                <a:cs typeface="Times New Roman" panose="02020603050405020304" pitchFamily="18" charset="0"/>
              </a:rPr>
              <a:t>e.t.c</a:t>
            </a:r>
            <a:r>
              <a:rPr lang="en-US" sz="1200" dirty="0">
                <a:latin typeface="Times New Roman" panose="02020603050405020304" pitchFamily="18" charset="0"/>
                <a:cs typeface="Times New Roman" panose="02020603050405020304" pitchFamily="18" charset="0"/>
              </a:rPr>
              <a:t>………..</a:t>
            </a:r>
            <a:endParaRPr lang="en-US" sz="2000" dirty="0">
              <a:latin typeface="Abadi MT Condensed Light" panose="020B0306030101010103" pitchFamily="34" charset="77"/>
              <a:cs typeface="Aharoni" panose="02010803020104030203" pitchFamily="2" charset="-79"/>
            </a:endParaRPr>
          </a:p>
        </p:txBody>
      </p:sp>
    </p:spTree>
    <p:extLst>
      <p:ext uri="{BB962C8B-B14F-4D97-AF65-F5344CB8AC3E}">
        <p14:creationId xmlns:p14="http://schemas.microsoft.com/office/powerpoint/2010/main" val="77456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374F4650-42B0-4647-B817-730B9BE72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EF80D4DD-EE29-450D-A187-E8892B853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6066063" cy="6858000"/>
          </a:xfrm>
          <a:custGeom>
            <a:avLst/>
            <a:gdLst>
              <a:gd name="connsiteX0" fmla="*/ 6066063 w 6066063"/>
              <a:gd name="connsiteY0" fmla="*/ 0 h 6858000"/>
              <a:gd name="connsiteX1" fmla="*/ 1229608 w 6066063"/>
              <a:gd name="connsiteY1" fmla="*/ 0 h 6858000"/>
              <a:gd name="connsiteX2" fmla="*/ 1128285 w 6066063"/>
              <a:gd name="connsiteY2" fmla="*/ 156518 h 6858000"/>
              <a:gd name="connsiteX3" fmla="*/ 768782 w 6066063"/>
              <a:gd name="connsiteY3" fmla="*/ 825746 h 6858000"/>
              <a:gd name="connsiteX4" fmla="*/ 743290 w 6066063"/>
              <a:gd name="connsiteY4" fmla="*/ 860183 h 6858000"/>
              <a:gd name="connsiteX5" fmla="*/ 787138 w 6066063"/>
              <a:gd name="connsiteY5" fmla="*/ 756243 h 6858000"/>
              <a:gd name="connsiteX6" fmla="*/ 980544 w 6066063"/>
              <a:gd name="connsiteY6" fmla="*/ 339016 h 6858000"/>
              <a:gd name="connsiteX7" fmla="*/ 1161966 w 6066063"/>
              <a:gd name="connsiteY7" fmla="*/ 0 h 6858000"/>
              <a:gd name="connsiteX8" fmla="*/ 1104491 w 6066063"/>
              <a:gd name="connsiteY8" fmla="*/ 0 h 6858000"/>
              <a:gd name="connsiteX9" fmla="*/ 993044 w 6066063"/>
              <a:gd name="connsiteY9" fmla="*/ 204247 h 6858000"/>
              <a:gd name="connsiteX10" fmla="*/ 494731 w 6066063"/>
              <a:gd name="connsiteY10" fmla="*/ 1375322 h 6858000"/>
              <a:gd name="connsiteX11" fmla="*/ 46559 w 6066063"/>
              <a:gd name="connsiteY11" fmla="*/ 3329787 h 6858000"/>
              <a:gd name="connsiteX12" fmla="*/ 12272 w 6066063"/>
              <a:gd name="connsiteY12" fmla="*/ 4352595 h 6858000"/>
              <a:gd name="connsiteX13" fmla="*/ 171094 w 6066063"/>
              <a:gd name="connsiteY13" fmla="*/ 5544543 h 6858000"/>
              <a:gd name="connsiteX14" fmla="*/ 538125 w 6066063"/>
              <a:gd name="connsiteY14" fmla="*/ 6816123 h 6858000"/>
              <a:gd name="connsiteX15" fmla="*/ 555724 w 6066063"/>
              <a:gd name="connsiteY15" fmla="*/ 6858000 h 6858000"/>
              <a:gd name="connsiteX16" fmla="*/ 608303 w 6066063"/>
              <a:gd name="connsiteY16" fmla="*/ 6858000 h 6858000"/>
              <a:gd name="connsiteX17" fmla="*/ 596366 w 6066063"/>
              <a:gd name="connsiteY17" fmla="*/ 6829337 h 6858000"/>
              <a:gd name="connsiteX18" fmla="*/ 364843 w 6066063"/>
              <a:gd name="connsiteY18" fmla="*/ 6132604 h 6858000"/>
              <a:gd name="connsiteX19" fmla="*/ 213412 w 6066063"/>
              <a:gd name="connsiteY19" fmla="*/ 5505676 h 6858000"/>
              <a:gd name="connsiteX20" fmla="*/ 211628 w 6066063"/>
              <a:gd name="connsiteY20" fmla="*/ 5472254 h 6858000"/>
              <a:gd name="connsiteX21" fmla="*/ 311945 w 6066063"/>
              <a:gd name="connsiteY21" fmla="*/ 5821167 h 6858000"/>
              <a:gd name="connsiteX22" fmla="*/ 623960 w 6066063"/>
              <a:gd name="connsiteY22" fmla="*/ 6658826 h 6858000"/>
              <a:gd name="connsiteX23" fmla="*/ 717350 w 6066063"/>
              <a:gd name="connsiteY23" fmla="*/ 6858000 h 6858000"/>
              <a:gd name="connsiteX24" fmla="*/ 6066063 w 606606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66063" h="6858000">
                <a:moveTo>
                  <a:pt x="6066063"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606606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AFF6DD7-2437-E5A2-DA07-5C2ED36DF565}"/>
              </a:ext>
            </a:extLst>
          </p:cNvPr>
          <p:cNvSpPr>
            <a:spLocks noGrp="1"/>
          </p:cNvSpPr>
          <p:nvPr>
            <p:ph type="title"/>
          </p:nvPr>
        </p:nvSpPr>
        <p:spPr>
          <a:xfrm>
            <a:off x="841248" y="644652"/>
            <a:ext cx="4178808" cy="5568696"/>
          </a:xfrm>
        </p:spPr>
        <p:txBody>
          <a:bodyPr>
            <a:normAutofit/>
          </a:bodyPr>
          <a:lstStyle/>
          <a:p>
            <a:r>
              <a:rPr lang="en-US" sz="7200">
                <a:solidFill>
                  <a:schemeClr val="bg1"/>
                </a:solidFill>
              </a:rPr>
              <a:t>Refrence</a:t>
            </a:r>
          </a:p>
        </p:txBody>
      </p:sp>
      <p:sp>
        <p:nvSpPr>
          <p:cNvPr id="20" name="Content Placeholder 2">
            <a:extLst>
              <a:ext uri="{FF2B5EF4-FFF2-40B4-BE49-F238E27FC236}">
                <a16:creationId xmlns:a16="http://schemas.microsoft.com/office/drawing/2014/main" id="{07501053-2696-3085-1F7C-EF772F57E090}"/>
              </a:ext>
            </a:extLst>
          </p:cNvPr>
          <p:cNvSpPr>
            <a:spLocks noGrp="1"/>
          </p:cNvSpPr>
          <p:nvPr>
            <p:ph idx="1"/>
          </p:nvPr>
        </p:nvSpPr>
        <p:spPr>
          <a:xfrm>
            <a:off x="6556248" y="644652"/>
            <a:ext cx="4794504" cy="5568696"/>
          </a:xfrm>
        </p:spPr>
        <p:txBody>
          <a:bodyPr anchor="ctr">
            <a:normAutofit/>
          </a:bodyPr>
          <a:lstStyle/>
          <a:p>
            <a:r>
              <a:rPr lang="en-US" dirty="0"/>
              <a:t>W3school:-https://www.w3schools.com/</a:t>
            </a:r>
          </a:p>
          <a:p>
            <a:r>
              <a:rPr lang="en-US" dirty="0" err="1"/>
              <a:t>Youtube</a:t>
            </a:r>
            <a:r>
              <a:rPr lang="en-US" dirty="0"/>
              <a:t>:- </a:t>
            </a:r>
            <a:r>
              <a:rPr lang="en-US" dirty="0">
                <a:hlinkClick r:id="rId2"/>
              </a:rPr>
              <a:t>https://www.youtube.com/</a:t>
            </a:r>
            <a:endParaRPr lang="en-US" dirty="0"/>
          </a:p>
          <a:p>
            <a:r>
              <a:rPr lang="en-US" dirty="0" err="1"/>
              <a:t>Geeksforgeeks</a:t>
            </a:r>
            <a:r>
              <a:rPr lang="en-US" dirty="0"/>
              <a:t>:-https://</a:t>
            </a:r>
            <a:r>
              <a:rPr lang="en-US" dirty="0" err="1"/>
              <a:t>www.geeksforgeeks.org</a:t>
            </a:r>
            <a:r>
              <a:rPr lang="en-US" dirty="0"/>
              <a:t>/</a:t>
            </a:r>
          </a:p>
          <a:p>
            <a:r>
              <a:rPr lang="en-US" dirty="0"/>
              <a:t>Code with harry:-https://</a:t>
            </a:r>
            <a:r>
              <a:rPr lang="en-US" dirty="0" err="1"/>
              <a:t>www.codewithharry.com</a:t>
            </a:r>
            <a:r>
              <a:rPr lang="en-US" dirty="0"/>
              <a:t>/</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9755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9DAD-02B4-81E8-9793-6B7557F0352A}"/>
              </a:ext>
            </a:extLst>
          </p:cNvPr>
          <p:cNvSpPr>
            <a:spLocks noGrp="1"/>
          </p:cNvSpPr>
          <p:nvPr>
            <p:ph type="title"/>
          </p:nvPr>
        </p:nvSpPr>
        <p:spPr/>
        <p:txBody>
          <a:bodyPr/>
          <a:lstStyle/>
          <a:p>
            <a:r>
              <a:rPr lang="en-US"/>
              <a:t>Bibiliography</a:t>
            </a:r>
            <a:endParaRPr lang="en-US" dirty="0"/>
          </a:p>
        </p:txBody>
      </p:sp>
      <p:sp>
        <p:nvSpPr>
          <p:cNvPr id="3" name="Content Placeholder 2">
            <a:extLst>
              <a:ext uri="{FF2B5EF4-FFF2-40B4-BE49-F238E27FC236}">
                <a16:creationId xmlns:a16="http://schemas.microsoft.com/office/drawing/2014/main" id="{A2643E70-579C-80B7-B15A-4AE5DE145751}"/>
              </a:ext>
            </a:extLst>
          </p:cNvPr>
          <p:cNvSpPr>
            <a:spLocks noGrp="1"/>
          </p:cNvSpPr>
          <p:nvPr>
            <p:ph sz="half" idx="1"/>
          </p:nvPr>
        </p:nvSpPr>
        <p:spPr/>
        <p:txBody>
          <a:bodyPr>
            <a:normAutofit fontScale="55000" lnSpcReduction="20000"/>
          </a:bodyPr>
          <a:lstStyle/>
          <a:p>
            <a:pPr marL="0" indent="0">
              <a:buNone/>
            </a:pPr>
            <a:r>
              <a:rPr lang="en-IN" dirty="0">
                <a:effectLst/>
                <a:latin typeface="Helvetica Neue" panose="02000503000000020004" pitchFamily="2" charset="0"/>
              </a:rPr>
              <a:t>Online </a:t>
            </a:r>
            <a:r>
              <a:rPr lang="en-IN" dirty="0" err="1">
                <a:effectLst/>
                <a:latin typeface="Helvetica Neue" panose="02000503000000020004" pitchFamily="2" charset="0"/>
              </a:rPr>
              <a:t>refrence</a:t>
            </a:r>
            <a:r>
              <a:rPr lang="en-IN" dirty="0">
                <a:effectLst/>
                <a:latin typeface="Helvetica Neue" panose="02000503000000020004" pitchFamily="2" charset="0"/>
              </a:rPr>
              <a:t>:-</a:t>
            </a:r>
          </a:p>
          <a:p>
            <a:pPr marL="0" indent="0">
              <a:buNone/>
            </a:pPr>
            <a:r>
              <a:rPr lang="en-IN" dirty="0">
                <a:effectLst/>
                <a:latin typeface="Helvetica Neue" panose="02000503000000020004" pitchFamily="2" charset="0"/>
              </a:rPr>
              <a:t>• W3School (FOR REFERCE TO CODE)</a:t>
            </a:r>
          </a:p>
          <a:p>
            <a:pPr marL="0" indent="0">
              <a:buNone/>
            </a:pPr>
            <a:r>
              <a:rPr lang="en-IN" dirty="0">
                <a:effectLst/>
                <a:latin typeface="Helvetica Neue" panose="02000503000000020004" pitchFamily="2" charset="0"/>
              </a:rPr>
              <a:t>• GITHUB (FOR TAKING EXAMPLE)</a:t>
            </a:r>
          </a:p>
          <a:p>
            <a:pPr marL="0" indent="0">
              <a:buNone/>
            </a:pPr>
            <a:endParaRPr lang="en-IN" dirty="0">
              <a:effectLst/>
              <a:latin typeface="Helvetica Neue" panose="02000503000000020004" pitchFamily="2" charset="0"/>
            </a:endParaRPr>
          </a:p>
          <a:p>
            <a:pPr marL="0" indent="0">
              <a:buNone/>
            </a:pPr>
            <a:r>
              <a:rPr lang="en-IN" dirty="0">
                <a:effectLst/>
                <a:latin typeface="Helvetica Neue" panose="02000503000000020004" pitchFamily="2" charset="0"/>
              </a:rPr>
              <a:t>HELPING HAND </a:t>
            </a:r>
          </a:p>
          <a:p>
            <a:pPr marL="0" indent="0">
              <a:buNone/>
            </a:pPr>
            <a:r>
              <a:rPr lang="en-IN" dirty="0">
                <a:effectLst/>
                <a:latin typeface="Helvetica Neue" panose="02000503000000020004" pitchFamily="2" charset="0"/>
              </a:rPr>
              <a:t>• </a:t>
            </a:r>
            <a:r>
              <a:rPr lang="en-IN" dirty="0">
                <a:latin typeface="Helvetica Neue" panose="02000503000000020004" pitchFamily="2" charset="0"/>
              </a:rPr>
              <a:t>Sheetal </a:t>
            </a:r>
            <a:r>
              <a:rPr lang="en-IN" dirty="0" err="1">
                <a:latin typeface="Helvetica Neue" panose="02000503000000020004" pitchFamily="2" charset="0"/>
              </a:rPr>
              <a:t>Chahaun</a:t>
            </a:r>
            <a:r>
              <a:rPr lang="en-IN" dirty="0">
                <a:effectLst/>
                <a:latin typeface="Helvetica Neue" panose="02000503000000020004" pitchFamily="2" charset="0"/>
              </a:rPr>
              <a:t>(TEACHER)</a:t>
            </a:r>
          </a:p>
          <a:p>
            <a:pPr marL="0" indent="0">
              <a:buNone/>
            </a:pPr>
            <a:endParaRPr lang="en-IN" dirty="0">
              <a:effectLst/>
              <a:latin typeface="Helvetica Neue" panose="02000503000000020004" pitchFamily="2" charset="0"/>
            </a:endParaRPr>
          </a:p>
          <a:p>
            <a:pPr marL="0" indent="0">
              <a:buNone/>
            </a:pPr>
            <a:r>
              <a:rPr lang="en-IN" dirty="0">
                <a:effectLst/>
                <a:latin typeface="Helvetica Neue" panose="02000503000000020004" pitchFamily="2" charset="0"/>
              </a:rPr>
              <a:t>TEAM MEMBERS</a:t>
            </a:r>
          </a:p>
          <a:p>
            <a:pPr marL="0" indent="0">
              <a:buNone/>
            </a:pPr>
            <a:r>
              <a:rPr lang="en-IN" dirty="0">
                <a:latin typeface="Helvetica Neue" panose="02000503000000020004" pitchFamily="2" charset="0"/>
              </a:rPr>
              <a:t> </a:t>
            </a:r>
            <a:r>
              <a:rPr lang="en-IN" dirty="0">
                <a:effectLst/>
                <a:latin typeface="Helvetica Neue" panose="02000503000000020004" pitchFamily="2" charset="0"/>
              </a:rPr>
              <a:t>•</a:t>
            </a:r>
            <a:r>
              <a:rPr lang="en-IN" dirty="0">
                <a:latin typeface="Helvetica Neue" panose="02000503000000020004" pitchFamily="2" charset="0"/>
              </a:rPr>
              <a:t> Ashwani Singh</a:t>
            </a:r>
            <a:r>
              <a:rPr lang="en-IN" dirty="0">
                <a:effectLst/>
                <a:latin typeface="Helvetica Neue" panose="02000503000000020004" pitchFamily="2" charset="0"/>
              </a:rPr>
              <a:t>(02)</a:t>
            </a:r>
          </a:p>
          <a:p>
            <a:pPr marL="0" indent="0">
              <a:buNone/>
            </a:pPr>
            <a:r>
              <a:rPr lang="en-IN" dirty="0">
                <a:effectLst/>
                <a:latin typeface="Helvetica Neue" panose="02000503000000020004" pitchFamily="2" charset="0"/>
              </a:rPr>
              <a:t>• </a:t>
            </a:r>
            <a:r>
              <a:rPr lang="en-IN" dirty="0">
                <a:latin typeface="Helvetica Neue" panose="02000503000000020004" pitchFamily="2" charset="0"/>
              </a:rPr>
              <a:t>Vikash</a:t>
            </a:r>
            <a:r>
              <a:rPr lang="en-IN" dirty="0">
                <a:effectLst/>
                <a:latin typeface="Helvetica Neue" panose="02000503000000020004" pitchFamily="2" charset="0"/>
              </a:rPr>
              <a:t>(09</a:t>
            </a:r>
            <a:r>
              <a:rPr lang="en-IN" dirty="0">
                <a:latin typeface="Helvetica Neue" panose="02000503000000020004" pitchFamily="2" charset="0"/>
              </a:rPr>
              <a:t>)</a:t>
            </a:r>
            <a:endParaRPr lang="en-IN" dirty="0">
              <a:effectLst/>
              <a:latin typeface="Helvetica Neue" panose="02000503000000020004" pitchFamily="2" charset="0"/>
            </a:endParaRPr>
          </a:p>
          <a:p>
            <a:pPr marL="0" indent="0">
              <a:buNone/>
            </a:pPr>
            <a:r>
              <a:rPr lang="en-IN" dirty="0">
                <a:effectLst/>
                <a:latin typeface="Helvetica Neue" panose="02000503000000020004" pitchFamily="2" charset="0"/>
              </a:rPr>
              <a:t>• Adarsh Kumar(</a:t>
            </a:r>
            <a:r>
              <a:rPr lang="en-IN" dirty="0">
                <a:latin typeface="Helvetica Neue" panose="02000503000000020004" pitchFamily="2" charset="0"/>
              </a:rPr>
              <a:t>29</a:t>
            </a:r>
            <a:r>
              <a:rPr lang="en-IN" dirty="0">
                <a:effectLst/>
                <a:latin typeface="Helvetica Neue" panose="02000503000000020004" pitchFamily="2" charset="0"/>
              </a:rPr>
              <a:t>)</a:t>
            </a:r>
          </a:p>
          <a:p>
            <a:pPr marL="0" indent="0">
              <a:buNone/>
            </a:pPr>
            <a:endParaRPr lang="en-US" dirty="0"/>
          </a:p>
        </p:txBody>
      </p:sp>
      <p:pic>
        <p:nvPicPr>
          <p:cNvPr id="8" name="Content Placeholder 7" descr="Graphical user interface&#10;&#10;Description automatically generated">
            <a:extLst>
              <a:ext uri="{FF2B5EF4-FFF2-40B4-BE49-F238E27FC236}">
                <a16:creationId xmlns:a16="http://schemas.microsoft.com/office/drawing/2014/main" id="{C2C8AA51-14D3-365D-4484-B8619112BF99}"/>
              </a:ext>
            </a:extLst>
          </p:cNvPr>
          <p:cNvPicPr>
            <a:picLocks noGrp="1" noChangeAspect="1"/>
          </p:cNvPicPr>
          <p:nvPr>
            <p:ph sz="half" idx="2"/>
          </p:nvPr>
        </p:nvPicPr>
        <p:blipFill>
          <a:blip r:embed="rId2"/>
          <a:stretch>
            <a:fillRect/>
          </a:stretch>
        </p:blipFill>
        <p:spPr>
          <a:xfrm>
            <a:off x="6172200" y="2436019"/>
            <a:ext cx="5181600" cy="3238500"/>
          </a:xfrm>
        </p:spPr>
      </p:pic>
    </p:spTree>
    <p:extLst>
      <p:ext uri="{BB962C8B-B14F-4D97-AF65-F5344CB8AC3E}">
        <p14:creationId xmlns:p14="http://schemas.microsoft.com/office/powerpoint/2010/main" val="408428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7EA66-792A-CEB1-5863-BE8DF793E17B}"/>
              </a:ext>
            </a:extLst>
          </p:cNvPr>
          <p:cNvSpPr>
            <a:spLocks noGrp="1"/>
          </p:cNvSpPr>
          <p:nvPr>
            <p:ph type="title"/>
          </p:nvPr>
        </p:nvSpPr>
        <p:spPr>
          <a:xfrm>
            <a:off x="630936" y="640080"/>
            <a:ext cx="4818888" cy="1481328"/>
          </a:xfrm>
        </p:spPr>
        <p:txBody>
          <a:bodyPr anchor="b">
            <a:normAutofit/>
          </a:bodyPr>
          <a:lstStyle/>
          <a:p>
            <a:pPr>
              <a:lnSpc>
                <a:spcPct val="90000"/>
              </a:lnSpc>
            </a:pPr>
            <a:r>
              <a:rPr lang="en-IN" b="1" i="1" kern="0" dirty="0">
                <a:effectLst/>
                <a:latin typeface="Calibri" panose="020F0502020204030204" pitchFamily="34" charset="0"/>
                <a:ea typeface="Calibri" panose="020F0502020204030204" pitchFamily="34" charset="0"/>
              </a:rPr>
              <a:t>ABSTRACT:- </a:t>
            </a:r>
            <a:br>
              <a:rPr lang="en-IN" b="1" kern="0" dirty="0">
                <a:effectLst/>
                <a:latin typeface="Calibri" panose="020F0502020204030204" pitchFamily="34" charset="0"/>
                <a:ea typeface="Calibri" panose="020F0502020204030204" pitchFamily="34" charset="0"/>
              </a:rPr>
            </a:br>
            <a:endParaRPr lang="en-US" dirty="0"/>
          </a:p>
        </p:txBody>
      </p:sp>
      <p:sp>
        <p:nvSpPr>
          <p:cNvPr id="2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215C1A-D5BF-EDD7-DDDF-DCF13433835D}"/>
              </a:ext>
            </a:extLst>
          </p:cNvPr>
          <p:cNvSpPr>
            <a:spLocks noGrp="1"/>
          </p:cNvSpPr>
          <p:nvPr>
            <p:ph idx="1"/>
          </p:nvPr>
        </p:nvSpPr>
        <p:spPr>
          <a:xfrm>
            <a:off x="630936" y="2660904"/>
            <a:ext cx="4818888" cy="3547872"/>
          </a:xfrm>
        </p:spPr>
        <p:txBody>
          <a:bodyPr anchor="t">
            <a:normAutofit/>
          </a:bodyPr>
          <a:lstStyle/>
          <a:p>
            <a:pPr>
              <a:lnSpc>
                <a:spcPct val="100000"/>
              </a:lnSpc>
            </a:pPr>
            <a:r>
              <a:rPr lang="en-IN" sz="1500" b="0" i="0" dirty="0">
                <a:effectLst/>
                <a:latin typeface="urw-din"/>
              </a:rPr>
              <a:t>A music website is basically a webpage where one can play/pause music. It has other options like the home section, music section, about section, contact section, etc. In this project, we are going to make a website that will play/pause music using HTML, CSS, and JavaScript. We will use HTML to give a basic layout and with CSS, we will give beautify our design by giving aground and play pause button image. We will use basic JavaScript feature like </a:t>
            </a:r>
            <a:r>
              <a:rPr lang="en-IN" sz="1500" b="1" i="0" dirty="0">
                <a:effectLst/>
                <a:latin typeface="urw-din"/>
              </a:rPr>
              <a:t>if-else</a:t>
            </a:r>
            <a:r>
              <a:rPr lang="en-IN" sz="1500" b="0" i="0" dirty="0">
                <a:effectLst/>
                <a:latin typeface="urw-din"/>
              </a:rPr>
              <a:t> and </a:t>
            </a:r>
            <a:r>
              <a:rPr lang="en-IN" sz="1500" b="1" i="0" dirty="0" err="1">
                <a:effectLst/>
                <a:latin typeface="urw-din"/>
              </a:rPr>
              <a:t>document.getElementById</a:t>
            </a:r>
            <a:r>
              <a:rPr lang="en-IN" sz="1500" b="0" i="0" dirty="0">
                <a:effectLst/>
                <a:latin typeface="urw-din"/>
              </a:rPr>
              <a:t> to play and pause our music.</a:t>
            </a:r>
            <a:endParaRPr lang="en-US" sz="1500" b="1" i="0" dirty="0">
              <a:effectLst/>
              <a:latin typeface="urw-din"/>
            </a:endParaRPr>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Shoe footprints">
            <a:extLst>
              <a:ext uri="{FF2B5EF4-FFF2-40B4-BE49-F238E27FC236}">
                <a16:creationId xmlns:a16="http://schemas.microsoft.com/office/drawing/2014/main" id="{94F3A2E4-EEEB-CDF4-99EE-769A73E02E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2324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7167-40FF-6702-B249-A34CE39931CD}"/>
              </a:ext>
            </a:extLst>
          </p:cNvPr>
          <p:cNvSpPr>
            <a:spLocks noGrp="1"/>
          </p:cNvSpPr>
          <p:nvPr>
            <p:ph type="title" idx="4294967295"/>
          </p:nvPr>
        </p:nvSpPr>
        <p:spPr>
          <a:xfrm>
            <a:off x="0" y="365125"/>
            <a:ext cx="10515600" cy="1325563"/>
          </a:xfrm>
        </p:spPr>
        <p:txBody>
          <a:bodyPr>
            <a:normAutofit/>
          </a:bodyPr>
          <a:lstStyle/>
          <a:p>
            <a:pPr>
              <a:lnSpc>
                <a:spcPct val="90000"/>
              </a:lnSpc>
            </a:pPr>
            <a:r>
              <a:rPr lang="en-IN" sz="4100" b="1" i="1" u="none" strike="noStrike">
                <a:effectLst/>
                <a:uFill>
                  <a:solidFill>
                    <a:srgbClr val="000000"/>
                  </a:solidFill>
                </a:uFill>
                <a:latin typeface="Calibri" panose="020F0502020204030204" pitchFamily="34" charset="0"/>
                <a:ea typeface="Calibri" panose="020F0502020204030204" pitchFamily="34" charset="0"/>
              </a:rPr>
              <a:t>ACKNOWLEDGEMENT:-</a:t>
            </a:r>
            <a:r>
              <a:rPr lang="en-IN" sz="4100" b="0" u="none" strike="noStrike" baseline="-25000">
                <a:effectLst/>
                <a:uFill>
                  <a:solidFill>
                    <a:srgbClr val="000000"/>
                  </a:solidFill>
                </a:uFill>
                <a:latin typeface="Calibri" panose="020F0502020204030204" pitchFamily="34" charset="0"/>
                <a:ea typeface="Calibri" panose="020F0502020204030204" pitchFamily="34" charset="0"/>
              </a:rPr>
              <a:t> </a:t>
            </a:r>
            <a:br>
              <a:rPr lang="en-IN" sz="4100" b="1" u="sng">
                <a:effectLst/>
                <a:uFill>
                  <a:solidFill>
                    <a:srgbClr val="000000"/>
                  </a:solidFill>
                </a:uFill>
                <a:latin typeface="Calibri" panose="020F0502020204030204" pitchFamily="34" charset="0"/>
                <a:ea typeface="Calibri" panose="020F0502020204030204" pitchFamily="34" charset="0"/>
              </a:rPr>
            </a:br>
            <a:endParaRPr lang="en-US" sz="4100"/>
          </a:p>
        </p:txBody>
      </p:sp>
      <p:sp>
        <p:nvSpPr>
          <p:cNvPr id="3" name="Content Placeholder 2">
            <a:extLst>
              <a:ext uri="{FF2B5EF4-FFF2-40B4-BE49-F238E27FC236}">
                <a16:creationId xmlns:a16="http://schemas.microsoft.com/office/drawing/2014/main" id="{4305687C-C55D-C973-9AB8-1C39D09983C1}"/>
              </a:ext>
            </a:extLst>
          </p:cNvPr>
          <p:cNvSpPr>
            <a:spLocks noGrp="1"/>
          </p:cNvSpPr>
          <p:nvPr>
            <p:ph idx="4294967295"/>
          </p:nvPr>
        </p:nvSpPr>
        <p:spPr>
          <a:xfrm>
            <a:off x="0" y="1928813"/>
            <a:ext cx="10515600" cy="4252912"/>
          </a:xfrm>
        </p:spPr>
        <p:txBody>
          <a:bodyPr>
            <a:normAutofit/>
          </a:bodyPr>
          <a:lstStyle/>
          <a:p>
            <a:pPr marL="6985" indent="-6350">
              <a:spcAft>
                <a:spcPts val="5"/>
              </a:spcAft>
            </a:pPr>
            <a:r>
              <a:rPr lang="en-IN" sz="2600" dirty="0">
                <a:effectLst/>
                <a:latin typeface="Calibri" panose="020F0502020204030204" pitchFamily="34" charset="0"/>
                <a:ea typeface="Calibri" panose="020F0502020204030204" pitchFamily="34" charset="0"/>
              </a:rPr>
              <a:t>We would like to express our heartfelt gratitude to </a:t>
            </a:r>
            <a:r>
              <a:rPr lang="en-IN" sz="2600" b="1" dirty="0" err="1">
                <a:latin typeface="Calibri" panose="020F0502020204030204" pitchFamily="34" charset="0"/>
                <a:ea typeface="Calibri" panose="020F0502020204030204" pitchFamily="34" charset="0"/>
              </a:rPr>
              <a:t>ms</a:t>
            </a:r>
            <a:r>
              <a:rPr lang="en-IN" sz="2600" b="1" dirty="0">
                <a:latin typeface="Calibri" panose="020F0502020204030204" pitchFamily="34" charset="0"/>
                <a:ea typeface="Calibri" panose="020F0502020204030204" pitchFamily="34" charset="0"/>
              </a:rPr>
              <a:t>.</a:t>
            </a:r>
            <a:r>
              <a:rPr lang="en-IN" sz="2600" b="1" dirty="0">
                <a:effectLst/>
                <a:latin typeface="Calibri" panose="020F0502020204030204" pitchFamily="34" charset="0"/>
                <a:ea typeface="Calibri" panose="020F0502020204030204" pitchFamily="34" charset="0"/>
              </a:rPr>
              <a:t> Sheetal </a:t>
            </a:r>
            <a:r>
              <a:rPr lang="en-IN" sz="2600" b="1" dirty="0" err="1">
                <a:effectLst/>
                <a:latin typeface="Calibri" panose="020F0502020204030204" pitchFamily="34" charset="0"/>
                <a:ea typeface="Calibri" panose="020F0502020204030204" pitchFamily="34" charset="0"/>
              </a:rPr>
              <a:t>Chahaun</a:t>
            </a:r>
            <a:endParaRPr lang="en-IN" sz="2600" dirty="0">
              <a:effectLst/>
              <a:latin typeface="Times New Roman" panose="02020603050405020304" pitchFamily="18" charset="0"/>
              <a:ea typeface="Times New Roman" panose="02020603050405020304" pitchFamily="18" charset="0"/>
            </a:endParaRPr>
          </a:p>
          <a:p>
            <a:pPr marL="6985" indent="-6350">
              <a:spcAft>
                <a:spcPts val="770"/>
              </a:spcAft>
            </a:pPr>
            <a:r>
              <a:rPr lang="en-IN" sz="2600" dirty="0">
                <a:effectLst/>
                <a:latin typeface="Calibri" panose="020F0502020204030204" pitchFamily="34" charset="0"/>
                <a:ea typeface="Calibri" panose="020F0502020204030204" pitchFamily="34" charset="0"/>
              </a:rPr>
              <a:t> for giving us the opportunity to work under her guidance and help us gain immensely enriching professional experience. Our sincere thanks to project in charge and our internal project guide for giving us valuable inputs and ideas right from the selection of topic for project until its successful completion. </a:t>
            </a:r>
            <a:endParaRPr lang="en-IN" sz="2600" dirty="0">
              <a:effectLst/>
              <a:latin typeface="Times New Roman" panose="02020603050405020304" pitchFamily="18" charset="0"/>
              <a:ea typeface="Times New Roman" panose="02020603050405020304" pitchFamily="18" charset="0"/>
            </a:endParaRPr>
          </a:p>
          <a:p>
            <a:pPr marL="6985" indent="-6350">
              <a:spcAft>
                <a:spcPts val="785"/>
              </a:spcAft>
            </a:pPr>
            <a:r>
              <a:rPr lang="en-IN" sz="2600" dirty="0">
                <a:effectLst/>
                <a:latin typeface="Times New Roman" panose="02020603050405020304" pitchFamily="18" charset="0"/>
                <a:ea typeface="Times New Roman" panose="02020603050405020304" pitchFamily="18" charset="0"/>
              </a:rPr>
              <a:t>Many thanks to my friends and senior’s as well, who spent countless hours to listen and provide feedbacks.     </a:t>
            </a:r>
          </a:p>
          <a:p>
            <a:endParaRPr lang="en-US" sz="2600" dirty="0"/>
          </a:p>
        </p:txBody>
      </p:sp>
    </p:spTree>
    <p:extLst>
      <p:ext uri="{BB962C8B-B14F-4D97-AF65-F5344CB8AC3E}">
        <p14:creationId xmlns:p14="http://schemas.microsoft.com/office/powerpoint/2010/main" val="10154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4FEB229D-A0BD-80AC-4206-00BD71E7A6DF}"/>
              </a:ext>
            </a:extLst>
          </p:cNvPr>
          <p:cNvSpPr>
            <a:spLocks noChangeArrowheads="1"/>
          </p:cNvSpPr>
          <p:nvPr/>
        </p:nvSpPr>
        <p:spPr bwMode="auto">
          <a:xfrm>
            <a:off x="7998581" y="643467"/>
            <a:ext cx="3562483" cy="35692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lnSpc>
                <a:spcPct val="90000"/>
              </a:lnSpc>
              <a:spcAft>
                <a:spcPts val="600"/>
              </a:spcAft>
              <a:buClrTx/>
              <a:buSzTx/>
              <a:tabLst/>
            </a:pPr>
            <a:r>
              <a:rPr kumimoji="0" lang="en-US" altLang="en-US" sz="5800" b="0" i="0" u="sng" strike="noStrike" cap="none" normalizeH="0" baseline="0">
                <a:ln>
                  <a:noFill/>
                </a:ln>
                <a:effectLst/>
                <a:latin typeface="+mj-lt"/>
                <a:ea typeface="+mj-ea"/>
                <a:cs typeface="+mj-cs"/>
              </a:rPr>
              <a:t>TABLE OF CONTENT</a:t>
            </a:r>
            <a:r>
              <a:rPr kumimoji="0" lang="en-US" altLang="en-US" sz="5800" b="0" i="0" u="none" strike="noStrike" cap="none" normalizeH="0" baseline="0">
                <a:ln>
                  <a:noFill/>
                </a:ln>
                <a:effectLst/>
                <a:latin typeface="+mj-lt"/>
                <a:ea typeface="+mj-ea"/>
                <a:cs typeface="+mj-cs"/>
              </a:rPr>
              <a:t>                                </a:t>
            </a:r>
            <a:r>
              <a:rPr kumimoji="0" lang="en-US" altLang="en-US" sz="5800" b="0" i="0" u="sng" strike="noStrike" cap="none" normalizeH="0" baseline="0">
                <a:ln>
                  <a:noFill/>
                </a:ln>
                <a:effectLst/>
                <a:latin typeface="+mj-lt"/>
                <a:ea typeface="+mj-ea"/>
                <a:cs typeface="+mj-cs"/>
              </a:rPr>
              <a:t>PAGE</a:t>
            </a:r>
            <a:r>
              <a:rPr kumimoji="0" lang="en-US" altLang="en-US" sz="5800" b="0" i="0" u="none" strike="noStrike" cap="none" normalizeH="0" baseline="0">
                <a:ln>
                  <a:noFill/>
                </a:ln>
                <a:effectLst/>
                <a:latin typeface="+mj-lt"/>
                <a:ea typeface="+mj-ea"/>
                <a:cs typeface="+mj-cs"/>
              </a:rPr>
              <a:t> </a:t>
            </a:r>
          </a:p>
          <a:p>
            <a:pPr marL="0" marR="0" lvl="0" indent="0" eaLnBrk="1" fontAlgn="base" hangingPunct="1">
              <a:lnSpc>
                <a:spcPct val="90000"/>
              </a:lnSpc>
              <a:spcAft>
                <a:spcPts val="600"/>
              </a:spcAft>
              <a:buClrTx/>
              <a:buSzTx/>
              <a:tabLst/>
            </a:pPr>
            <a:r>
              <a:rPr kumimoji="0" lang="en-US" altLang="en-US" sz="5800" b="0" i="0" u="none" strike="noStrike" cap="none" normalizeH="0" baseline="0">
                <a:ln>
                  <a:noFill/>
                </a:ln>
                <a:effectLst/>
                <a:latin typeface="+mj-lt"/>
                <a:ea typeface="+mj-ea"/>
                <a:cs typeface="+mj-cs"/>
              </a:rPr>
              <a:t>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7BB76177-1A79-E8F9-10B9-37319BF720F8}"/>
              </a:ext>
            </a:extLst>
          </p:cNvPr>
          <p:cNvGraphicFramePr>
            <a:graphicFrameLocks noGrp="1"/>
          </p:cNvGraphicFramePr>
          <p:nvPr>
            <p:extLst>
              <p:ext uri="{D42A27DB-BD31-4B8C-83A1-F6EECF244321}">
                <p14:modId xmlns:p14="http://schemas.microsoft.com/office/powerpoint/2010/main" val="23717858"/>
              </p:ext>
            </p:extLst>
          </p:nvPr>
        </p:nvGraphicFramePr>
        <p:xfrm>
          <a:off x="320040" y="662240"/>
          <a:ext cx="7214616" cy="5506088"/>
        </p:xfrm>
        <a:graphic>
          <a:graphicData uri="http://schemas.openxmlformats.org/drawingml/2006/table">
            <a:tbl>
              <a:tblPr firstRow="1" firstCol="1" bandRow="1">
                <a:tableStyleId>{5C22544A-7EE6-4342-B048-85BDC9FD1C3A}</a:tableStyleId>
              </a:tblPr>
              <a:tblGrid>
                <a:gridCol w="4972122">
                  <a:extLst>
                    <a:ext uri="{9D8B030D-6E8A-4147-A177-3AD203B41FA5}">
                      <a16:colId xmlns:a16="http://schemas.microsoft.com/office/drawing/2014/main" val="4195968433"/>
                    </a:ext>
                  </a:extLst>
                </a:gridCol>
                <a:gridCol w="2242494">
                  <a:extLst>
                    <a:ext uri="{9D8B030D-6E8A-4147-A177-3AD203B41FA5}">
                      <a16:colId xmlns:a16="http://schemas.microsoft.com/office/drawing/2014/main" val="237866060"/>
                    </a:ext>
                  </a:extLst>
                </a:gridCol>
              </a:tblGrid>
              <a:tr h="688261">
                <a:tc>
                  <a:txBody>
                    <a:bodyPr/>
                    <a:lstStyle/>
                    <a:p>
                      <a:pPr marL="6985" indent="-6350">
                        <a:lnSpc>
                          <a:spcPct val="107000"/>
                        </a:lnSpc>
                        <a:spcAft>
                          <a:spcPts val="790"/>
                        </a:spcAft>
                      </a:pPr>
                      <a:r>
                        <a:rPr lang="en-IN" sz="3200" u="sng">
                          <a:effectLst/>
                          <a:uFill>
                            <a:solidFill>
                              <a:srgbClr val="000000"/>
                            </a:solidFill>
                          </a:uFill>
                        </a:rPr>
                        <a:t>ABSTRACT</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2</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2781562393"/>
                  </a:ext>
                </a:extLst>
              </a:tr>
              <a:tr h="688261">
                <a:tc>
                  <a:txBody>
                    <a:bodyPr/>
                    <a:lstStyle/>
                    <a:p>
                      <a:pPr marL="6985" indent="-6350">
                        <a:lnSpc>
                          <a:spcPct val="107000"/>
                        </a:lnSpc>
                        <a:spcAft>
                          <a:spcPts val="790"/>
                        </a:spcAft>
                      </a:pPr>
                      <a:r>
                        <a:rPr lang="en-IN" sz="3200" u="sng">
                          <a:effectLst/>
                          <a:uFill>
                            <a:solidFill>
                              <a:srgbClr val="000000"/>
                            </a:solidFill>
                          </a:uFill>
                        </a:rPr>
                        <a:t>INTRODUCTION</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4</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790832009"/>
                  </a:ext>
                </a:extLst>
              </a:tr>
              <a:tr h="688261">
                <a:tc>
                  <a:txBody>
                    <a:bodyPr/>
                    <a:lstStyle/>
                    <a:p>
                      <a:pPr marL="6985" indent="-6350">
                        <a:lnSpc>
                          <a:spcPct val="107000"/>
                        </a:lnSpc>
                        <a:spcAft>
                          <a:spcPts val="790"/>
                        </a:spcAft>
                      </a:pPr>
                      <a:r>
                        <a:rPr lang="en-IN" sz="3200" u="sng">
                          <a:effectLst/>
                          <a:uFill>
                            <a:solidFill>
                              <a:srgbClr val="000000"/>
                            </a:solidFill>
                          </a:uFill>
                        </a:rPr>
                        <a:t>OBJECTIVE</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6</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1823984464"/>
                  </a:ext>
                </a:extLst>
              </a:tr>
              <a:tr h="688261">
                <a:tc>
                  <a:txBody>
                    <a:bodyPr/>
                    <a:lstStyle/>
                    <a:p>
                      <a:pPr marL="6985" indent="-6350">
                        <a:lnSpc>
                          <a:spcPct val="107000"/>
                        </a:lnSpc>
                        <a:spcAft>
                          <a:spcPts val="790"/>
                        </a:spcAft>
                      </a:pPr>
                      <a:r>
                        <a:rPr lang="en-IN" sz="3200" u="sng">
                          <a:effectLst/>
                          <a:uFill>
                            <a:solidFill>
                              <a:srgbClr val="000000"/>
                            </a:solidFill>
                          </a:uFill>
                        </a:rPr>
                        <a:t>PURPOSE</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7</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3089640918"/>
                  </a:ext>
                </a:extLst>
              </a:tr>
              <a:tr h="688261">
                <a:tc>
                  <a:txBody>
                    <a:bodyPr/>
                    <a:lstStyle/>
                    <a:p>
                      <a:pPr marL="6985" indent="-6350">
                        <a:lnSpc>
                          <a:spcPct val="107000"/>
                        </a:lnSpc>
                        <a:spcAft>
                          <a:spcPts val="790"/>
                        </a:spcAft>
                      </a:pPr>
                      <a:r>
                        <a:rPr lang="en-IN" sz="3200" u="sng">
                          <a:effectLst/>
                          <a:uFill>
                            <a:solidFill>
                              <a:srgbClr val="000000"/>
                            </a:solidFill>
                          </a:uFill>
                        </a:rPr>
                        <a:t>SCREEN DESIGN</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8</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1845988937"/>
                  </a:ext>
                </a:extLst>
              </a:tr>
              <a:tr h="688261">
                <a:tc>
                  <a:txBody>
                    <a:bodyPr/>
                    <a:lstStyle/>
                    <a:p>
                      <a:pPr marL="6985" indent="-6350">
                        <a:lnSpc>
                          <a:spcPct val="107000"/>
                        </a:lnSpc>
                        <a:spcAft>
                          <a:spcPts val="790"/>
                        </a:spcAft>
                      </a:pPr>
                      <a:r>
                        <a:rPr lang="en-IN" sz="3200" u="sng">
                          <a:effectLst/>
                          <a:uFill>
                            <a:solidFill>
                              <a:srgbClr val="000000"/>
                            </a:solidFill>
                          </a:uFill>
                        </a:rPr>
                        <a:t>CODE</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13</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1442285405"/>
                  </a:ext>
                </a:extLst>
              </a:tr>
              <a:tr h="688261">
                <a:tc>
                  <a:txBody>
                    <a:bodyPr/>
                    <a:lstStyle/>
                    <a:p>
                      <a:pPr marL="6985" indent="-6350">
                        <a:lnSpc>
                          <a:spcPct val="107000"/>
                        </a:lnSpc>
                        <a:spcAft>
                          <a:spcPts val="790"/>
                        </a:spcAft>
                      </a:pPr>
                      <a:r>
                        <a:rPr lang="en-IN" sz="3200" u="sng">
                          <a:effectLst/>
                          <a:uFill>
                            <a:solidFill>
                              <a:srgbClr val="000000"/>
                            </a:solidFill>
                          </a:uFill>
                        </a:rPr>
                        <a:t>CONCLUSION</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39</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951283185"/>
                  </a:ext>
                </a:extLst>
              </a:tr>
              <a:tr h="688261">
                <a:tc>
                  <a:txBody>
                    <a:bodyPr/>
                    <a:lstStyle/>
                    <a:p>
                      <a:pPr marL="6985" indent="-6350">
                        <a:lnSpc>
                          <a:spcPct val="107000"/>
                        </a:lnSpc>
                        <a:spcAft>
                          <a:spcPts val="790"/>
                        </a:spcAft>
                      </a:pPr>
                      <a:r>
                        <a:rPr lang="en-IN" sz="3200" u="sng">
                          <a:effectLst/>
                          <a:uFill>
                            <a:solidFill>
                              <a:srgbClr val="000000"/>
                            </a:solidFill>
                          </a:uFill>
                        </a:rPr>
                        <a:t>REFRENCES</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tc>
                  <a:txBody>
                    <a:bodyPr/>
                    <a:lstStyle/>
                    <a:p>
                      <a:pPr marL="6985" indent="-6350">
                        <a:lnSpc>
                          <a:spcPct val="107000"/>
                        </a:lnSpc>
                        <a:spcAft>
                          <a:spcPts val="790"/>
                        </a:spcAft>
                      </a:pPr>
                      <a:r>
                        <a:rPr lang="en-IN" sz="3200" u="sng">
                          <a:effectLst/>
                          <a:uFill>
                            <a:solidFill>
                              <a:srgbClr val="000000"/>
                            </a:solidFill>
                          </a:uFill>
                        </a:rPr>
                        <a:t>40</a:t>
                      </a:r>
                      <a:r>
                        <a:rPr lang="en-IN" sz="3200">
                          <a:effectLst/>
                        </a:rPr>
                        <a:t> </a:t>
                      </a:r>
                      <a:endParaRPr lang="en-I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858" marR="126560" marT="86943" marB="0"/>
                </a:tc>
                <a:extLst>
                  <a:ext uri="{0D108BD9-81ED-4DB2-BD59-A6C34878D82A}">
                    <a16:rowId xmlns:a16="http://schemas.microsoft.com/office/drawing/2014/main" val="909275120"/>
                  </a:ext>
                </a:extLst>
              </a:tr>
            </a:tbl>
          </a:graphicData>
        </a:graphic>
      </p:graphicFrame>
    </p:spTree>
    <p:extLst>
      <p:ext uri="{BB962C8B-B14F-4D97-AF65-F5344CB8AC3E}">
        <p14:creationId xmlns:p14="http://schemas.microsoft.com/office/powerpoint/2010/main" val="163573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8" name="Rectangle 3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C2153-BE09-27D2-F06E-B6650170ED19}"/>
              </a:ext>
            </a:extLst>
          </p:cNvPr>
          <p:cNvSpPr>
            <a:spLocks noGrp="1"/>
          </p:cNvSpPr>
          <p:nvPr>
            <p:ph type="ctrTitle"/>
          </p:nvPr>
        </p:nvSpPr>
        <p:spPr>
          <a:xfrm>
            <a:off x="5297762" y="329184"/>
            <a:ext cx="6251110" cy="1783080"/>
          </a:xfrm>
        </p:spPr>
        <p:txBody>
          <a:bodyPr vert="horz" lIns="91440" tIns="45720" rIns="91440" bIns="45720" rtlCol="0" anchor="b">
            <a:normAutofit/>
          </a:bodyPr>
          <a:lstStyle/>
          <a:p>
            <a:r>
              <a:rPr lang="en-US" sz="7200" b="1" i="0">
                <a:effectLst/>
              </a:rPr>
              <a:t>Approach:</a:t>
            </a:r>
            <a:endParaRPr lang="en-US" sz="7200"/>
          </a:p>
        </p:txBody>
      </p:sp>
      <p:sp>
        <p:nvSpPr>
          <p:cNvPr id="4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8A448"/>
          </a:solidFill>
          <a:ln w="38100" cap="rnd">
            <a:solidFill>
              <a:srgbClr val="A8A44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4683C68-9551-51A1-B6C0-C215D463B82D}"/>
              </a:ext>
            </a:extLst>
          </p:cNvPr>
          <p:cNvSpPr>
            <a:spLocks noGrp="1"/>
          </p:cNvSpPr>
          <p:nvPr>
            <p:ph type="subTitle" idx="1"/>
          </p:nvPr>
        </p:nvSpPr>
        <p:spPr>
          <a:xfrm>
            <a:off x="5297762" y="2706624"/>
            <a:ext cx="6251110" cy="3483864"/>
          </a:xfrm>
        </p:spPr>
        <p:txBody>
          <a:bodyPr vert="horz" lIns="91440" tIns="45720" rIns="91440" bIns="45720" rtlCol="0">
            <a:normAutofit/>
          </a:bodyPr>
          <a:lstStyle/>
          <a:p>
            <a:pPr indent="-228600" fontAlgn="base">
              <a:lnSpc>
                <a:spcPct val="100000"/>
              </a:lnSpc>
              <a:buFont typeface="Arial" panose="020B0604020202020204" pitchFamily="34" charset="0"/>
              <a:buChar char="•"/>
            </a:pPr>
            <a:r>
              <a:rPr lang="en-US" sz="2000" b="0" i="0" dirty="0">
                <a:effectLst/>
              </a:rPr>
              <a:t>We will create the basic layout i.e.  </a:t>
            </a:r>
            <a:r>
              <a:rPr lang="en-US" sz="2000" b="1" i="0" dirty="0" err="1">
                <a:effectLst/>
              </a:rPr>
              <a:t>div</a:t>
            </a:r>
            <a:r>
              <a:rPr lang="en-US" sz="2000" b="0" i="0" dirty="0" err="1">
                <a:effectLst/>
              </a:rPr>
              <a:t>s</a:t>
            </a:r>
            <a:r>
              <a:rPr lang="en-US" sz="2000" b="0" i="0" dirty="0">
                <a:effectLst/>
              </a:rPr>
              <a:t> (left and right) inside one div tag. In the left div we will write some text and in the right div we will place play or pause image. We will also create a basic </a:t>
            </a:r>
            <a:r>
              <a:rPr lang="en-US" sz="2000" b="1" i="0" dirty="0">
                <a:effectLst/>
              </a:rPr>
              <a:t>nav-bar</a:t>
            </a:r>
            <a:r>
              <a:rPr lang="en-US" sz="2000" b="0" i="0" dirty="0">
                <a:effectLst/>
              </a:rPr>
              <a:t> and float in the right.</a:t>
            </a:r>
          </a:p>
          <a:p>
            <a:pPr indent="-228600" fontAlgn="base">
              <a:lnSpc>
                <a:spcPct val="100000"/>
              </a:lnSpc>
              <a:buFont typeface="Arial" panose="020B0604020202020204" pitchFamily="34" charset="0"/>
              <a:buChar char="•"/>
            </a:pPr>
            <a:r>
              <a:rPr lang="en-US" sz="2000" b="0" i="0" dirty="0">
                <a:effectLst/>
              </a:rPr>
              <a:t>With the help of CSS, we will beautify our overall structure by giving background image, padding, margin etc.</a:t>
            </a:r>
          </a:p>
          <a:p>
            <a:pPr indent="-228600" fontAlgn="base">
              <a:lnSpc>
                <a:spcPct val="100000"/>
              </a:lnSpc>
              <a:buFont typeface="Arial" panose="020B0604020202020204" pitchFamily="34" charset="0"/>
              <a:buChar char="•"/>
            </a:pPr>
            <a:r>
              <a:rPr lang="en-US" sz="2000" b="0" i="0" dirty="0">
                <a:effectLst/>
              </a:rPr>
              <a:t>We will use basic JavaScript functions like onclick(), play() , pause() and </a:t>
            </a:r>
            <a:r>
              <a:rPr lang="en-US" sz="2000" b="0" i="0" dirty="0" err="1">
                <a:effectLst/>
              </a:rPr>
              <a:t>getElementById</a:t>
            </a:r>
            <a:r>
              <a:rPr lang="en-US" sz="2000" b="0" i="0" dirty="0">
                <a:effectLst/>
              </a:rPr>
              <a:t>() to get the current status of music and make changes accordingly.</a:t>
            </a:r>
          </a:p>
          <a:p>
            <a:pPr indent="-228600" fontAlgn="base">
              <a:lnSpc>
                <a:spcPct val="100000"/>
              </a:lnSpc>
              <a:buFont typeface="Arial" panose="020B0604020202020204" pitchFamily="34" charset="0"/>
              <a:buChar char="•"/>
            </a:pPr>
            <a:r>
              <a:rPr lang="en-US" sz="2000" b="0" i="0" dirty="0">
                <a:effectLst/>
              </a:rPr>
              <a:t>When user will play the music we will show play image or icon and when user presses pause  pause image or icon will be displayed. This is done using simple if-else statement.</a:t>
            </a:r>
          </a:p>
          <a:p>
            <a:pPr indent="-228600">
              <a:lnSpc>
                <a:spcPct val="100000"/>
              </a:lnSpc>
              <a:buFont typeface="Arial" panose="020B0604020202020204" pitchFamily="34" charset="0"/>
              <a:buChar char="•"/>
            </a:pPr>
            <a:endParaRPr lang="en-US" sz="2000" dirty="0"/>
          </a:p>
        </p:txBody>
      </p:sp>
      <p:pic>
        <p:nvPicPr>
          <p:cNvPr id="32" name="Picture 31" descr="A close up view of a track and field lane in the dark">
            <a:extLst>
              <a:ext uri="{FF2B5EF4-FFF2-40B4-BE49-F238E27FC236}">
                <a16:creationId xmlns:a16="http://schemas.microsoft.com/office/drawing/2014/main" id="{93CDE09F-2FD5-BAE3-EF93-B59672E1818A}"/>
              </a:ext>
            </a:extLst>
          </p:cNvPr>
          <p:cNvPicPr>
            <a:picLocks noChangeAspect="1"/>
          </p:cNvPicPr>
          <p:nvPr/>
        </p:nvPicPr>
        <p:blipFill rotWithShape="1">
          <a:blip r:embed="rId2"/>
          <a:srcRect l="25874" r="287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5019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731C4-34E0-0180-D268-1C27A3600934}"/>
              </a:ext>
            </a:extLst>
          </p:cNvPr>
          <p:cNvSpPr>
            <a:spLocks noGrp="1"/>
          </p:cNvSpPr>
          <p:nvPr>
            <p:ph type="title"/>
          </p:nvPr>
        </p:nvSpPr>
        <p:spPr>
          <a:xfrm>
            <a:off x="630936" y="640080"/>
            <a:ext cx="4818888" cy="1481328"/>
          </a:xfrm>
        </p:spPr>
        <p:txBody>
          <a:bodyPr anchor="b">
            <a:normAutofit/>
          </a:bodyPr>
          <a:lstStyle/>
          <a:p>
            <a:pPr>
              <a:lnSpc>
                <a:spcPct val="90000"/>
              </a:lnSpc>
            </a:pPr>
            <a:r>
              <a:rPr lang="en-IN" b="1" i="0">
                <a:effectLst/>
                <a:latin typeface="-apple-system"/>
              </a:rPr>
              <a:t>Code</a:t>
            </a:r>
            <a:br>
              <a:rPr lang="en-IN" b="1" i="0">
                <a:effectLst/>
                <a:latin typeface="-apple-system"/>
              </a:rPr>
            </a:br>
            <a:endParaRPr lang="en-US"/>
          </a:p>
        </p:txBody>
      </p:sp>
      <p:sp>
        <p:nvSpPr>
          <p:cNvPr id="206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91DBFE"/>
          </a:solidFill>
          <a:ln w="38100" cap="rnd">
            <a:solidFill>
              <a:srgbClr val="91DB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D9A887-52C9-F58A-3D9A-C37B8A735CFF}"/>
              </a:ext>
            </a:extLst>
          </p:cNvPr>
          <p:cNvSpPr>
            <a:spLocks noGrp="1"/>
          </p:cNvSpPr>
          <p:nvPr>
            <p:ph idx="1"/>
          </p:nvPr>
        </p:nvSpPr>
        <p:spPr>
          <a:xfrm>
            <a:off x="630936" y="2660904"/>
            <a:ext cx="4818888" cy="3547872"/>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latin typeface="-apple-system"/>
              </a:rPr>
              <a:t>Before we start writing our code. Although it's not a Nodejs app but we should see its folder structure at least.</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b="0" i="0" u="sng" strike="noStrike" cap="none" normalizeH="0" baseline="0" dirty="0">
                <a:ln>
                  <a:noFill/>
                </a:ln>
                <a:effectLst/>
                <a:latin typeface="-apple-system"/>
              </a:rPr>
              <a:t>            </a:t>
            </a:r>
            <a:endParaRPr kumimoji="0" lang="en-US" altLang="en-US" b="0" i="0" u="none" strike="noStrike" cap="none" normalizeH="0" baseline="0" dirty="0">
              <a:ln>
                <a:noFill/>
              </a:ln>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063" name="Ink 205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63" name="Ink 205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050" name="Picture 2" descr="Frame 8">
            <a:hlinkClick r:id="rId4"/>
            <a:extLst>
              <a:ext uri="{FF2B5EF4-FFF2-40B4-BE49-F238E27FC236}">
                <a16:creationId xmlns:a16="http://schemas.microsoft.com/office/drawing/2014/main" id="{F33A2A6C-655F-1FF2-C97B-E4D67B97A3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74173" y="1380744"/>
            <a:ext cx="5458968" cy="307687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476A6C-6F38-C464-1ED9-3631C533C56E}"/>
              </a:ext>
            </a:extLst>
          </p:cNvPr>
          <p:cNvSpPr/>
          <p:nvPr/>
        </p:nvSpPr>
        <p:spPr>
          <a:xfrm>
            <a:off x="8187850" y="2462462"/>
            <a:ext cx="819792" cy="966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2E204E-7276-9B64-D1EE-D1DC2E5DE270}"/>
              </a:ext>
            </a:extLst>
          </p:cNvPr>
          <p:cNvSpPr/>
          <p:nvPr/>
        </p:nvSpPr>
        <p:spPr>
          <a:xfrm>
            <a:off x="7193480" y="2462463"/>
            <a:ext cx="753979" cy="850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5D4DADE-BC68-EB9B-8A03-1B3EEA0D8CD1}"/>
              </a:ext>
            </a:extLst>
          </p:cNvPr>
          <p:cNvCxnSpPr>
            <a:cxnSpLocks/>
            <a:stCxn id="11" idx="0"/>
            <a:endCxn id="11" idx="2"/>
          </p:cNvCxnSpPr>
          <p:nvPr/>
        </p:nvCxnSpPr>
        <p:spPr>
          <a:xfrm>
            <a:off x="7570470" y="2462463"/>
            <a:ext cx="0" cy="850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50D2725D-3A1A-2EC1-4D87-1214145E20D1}"/>
              </a:ext>
            </a:extLst>
          </p:cNvPr>
          <p:cNvSpPr/>
          <p:nvPr/>
        </p:nvSpPr>
        <p:spPr>
          <a:xfrm>
            <a:off x="8293768" y="2326105"/>
            <a:ext cx="457200" cy="192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6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eble clef">
            <a:extLst>
              <a:ext uri="{FF2B5EF4-FFF2-40B4-BE49-F238E27FC236}">
                <a16:creationId xmlns:a16="http://schemas.microsoft.com/office/drawing/2014/main" id="{43B188E3-73D1-A916-75B0-C02D13F5B5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97ECD33-594C-C9F9-017F-E0330E5441EE}"/>
              </a:ext>
            </a:extLst>
          </p:cNvPr>
          <p:cNvSpPr>
            <a:spLocks noGrp="1"/>
          </p:cNvSpPr>
          <p:nvPr>
            <p:ph type="title"/>
          </p:nvPr>
        </p:nvSpPr>
        <p:spPr>
          <a:xfrm>
            <a:off x="5759354" y="638089"/>
            <a:ext cx="5337270" cy="1476801"/>
          </a:xfrm>
        </p:spPr>
        <p:txBody>
          <a:bodyPr anchor="b">
            <a:normAutofit/>
          </a:bodyPr>
          <a:lstStyle/>
          <a:p>
            <a:r>
              <a:rPr lang="en-US" sz="5600">
                <a:solidFill>
                  <a:srgbClr val="FFFFFF"/>
                </a:solidFill>
              </a:rPr>
              <a:t>INTRODUCTION</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6304" y="2368177"/>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CE5BD8-C333-CEB4-2C2A-387B98239966}"/>
              </a:ext>
            </a:extLst>
          </p:cNvPr>
          <p:cNvSpPr>
            <a:spLocks noGrp="1"/>
          </p:cNvSpPr>
          <p:nvPr>
            <p:ph idx="1"/>
          </p:nvPr>
        </p:nvSpPr>
        <p:spPr>
          <a:xfrm>
            <a:off x="5759354" y="2664886"/>
            <a:ext cx="5461095" cy="3550789"/>
          </a:xfrm>
        </p:spPr>
        <p:txBody>
          <a:bodyPr anchor="t">
            <a:normAutofit/>
          </a:bodyPr>
          <a:lstStyle/>
          <a:p>
            <a:pPr>
              <a:lnSpc>
                <a:spcPct val="100000"/>
              </a:lnSpc>
            </a:pPr>
            <a:r>
              <a:rPr lang="en-IN" sz="1500">
                <a:solidFill>
                  <a:srgbClr val="FFFFFF"/>
                </a:solidFill>
                <a:effectLst/>
                <a:latin typeface="Helvetica Neue" panose="02000503000000020004" pitchFamily="2" charset="0"/>
              </a:rPr>
              <a:t>This study is based on finding out ways to facilitating easy access of preferred songs by customers, according to the various brtistes, genre, year of recording of their choice on the internet without much stress. Moreover, there are plenty of songs out of there, which different people want to be able to either stream online, buy albums, check for upcoming songs and album and able to download certain songs for free as well. This inevitably creates a solution for both the customers get their required songs with ease and artistes get paid for their songs when customers buy, stream or download their songs online.</a:t>
            </a:r>
          </a:p>
          <a:p>
            <a:pPr>
              <a:lnSpc>
                <a:spcPct val="100000"/>
              </a:lnSpc>
            </a:pPr>
            <a:endParaRPr lang="en-US" sz="1500">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6418237" y="1956150"/>
                <a:ext cx="36000" cy="32709"/>
              </a:xfrm>
              <a:prstGeom prst="rect">
                <a:avLst/>
              </a:prstGeom>
            </p:spPr>
          </p:pic>
        </mc:Fallback>
      </mc:AlternateContent>
    </p:spTree>
    <p:extLst>
      <p:ext uri="{BB962C8B-B14F-4D97-AF65-F5344CB8AC3E}">
        <p14:creationId xmlns:p14="http://schemas.microsoft.com/office/powerpoint/2010/main" val="323947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D5264-16B8-FBFA-078C-773E6E82D577}"/>
              </a:ext>
            </a:extLst>
          </p:cNvPr>
          <p:cNvSpPr>
            <a:spLocks noGrp="1"/>
          </p:cNvSpPr>
          <p:nvPr>
            <p:ph type="title"/>
          </p:nvPr>
        </p:nvSpPr>
        <p:spPr>
          <a:xfrm>
            <a:off x="630936" y="639520"/>
            <a:ext cx="3429000" cy="1719072"/>
          </a:xfrm>
        </p:spPr>
        <p:txBody>
          <a:bodyPr anchor="b">
            <a:normAutofit/>
          </a:bodyPr>
          <a:lstStyle/>
          <a:p>
            <a:pPr>
              <a:lnSpc>
                <a:spcPct val="90000"/>
              </a:lnSpc>
            </a:pPr>
            <a:r>
              <a:rPr lang="en-IN" sz="3700" u="dbl">
                <a:effectLst/>
                <a:latin typeface="Calibri" panose="020F0502020204030204" pitchFamily="34" charset="0"/>
                <a:ea typeface="Calibri" panose="020F0502020204030204" pitchFamily="34" charset="0"/>
                <a:cs typeface="Times New Roman" panose="02020603050405020304" pitchFamily="18" charset="0"/>
              </a:rPr>
              <a:t>Concepts Used:</a:t>
            </a:r>
            <a:br>
              <a:rPr lang="en-IN" sz="3700">
                <a:effectLst/>
                <a:latin typeface="Calibri" panose="020F0502020204030204" pitchFamily="34" charset="0"/>
                <a:ea typeface="Calibri" panose="020F0502020204030204" pitchFamily="34" charset="0"/>
                <a:cs typeface="Times New Roman" panose="02020603050405020304" pitchFamily="18" charset="0"/>
              </a:rPr>
            </a:br>
            <a:endParaRPr lang="en-US" sz="3700"/>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5D402"/>
          </a:solidFill>
          <a:ln w="38100" cap="rnd">
            <a:solidFill>
              <a:srgbClr val="F5D40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E3ED64-48AB-EAB3-DAD5-E8766B9AD16E}"/>
              </a:ext>
            </a:extLst>
          </p:cNvPr>
          <p:cNvSpPr>
            <a:spLocks noGrp="1"/>
          </p:cNvSpPr>
          <p:nvPr>
            <p:ph idx="1"/>
          </p:nvPr>
        </p:nvSpPr>
        <p:spPr>
          <a:xfrm>
            <a:off x="630936" y="2807208"/>
            <a:ext cx="3429000" cy="3410712"/>
          </a:xfrm>
        </p:spPr>
        <p:txBody>
          <a:bodyPr anchor="t">
            <a:normAutofit/>
          </a:bodyPr>
          <a:lstStyle/>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In the making of this project, we have used the concepts that have been thought to us in class and we have used those conceptual learnings to improvise it.</a:t>
            </a:r>
          </a:p>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The concepts used are:</a:t>
            </a:r>
          </a:p>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1) HTML 5</a:t>
            </a:r>
          </a:p>
          <a:p>
            <a:pPr>
              <a:lnSpc>
                <a:spcPct val="100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2) CSS</a:t>
            </a:r>
          </a:p>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3) External CSS</a:t>
            </a:r>
          </a:p>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4) Internal CSS</a:t>
            </a:r>
          </a:p>
          <a:p>
            <a:pPr>
              <a:lnSpc>
                <a:spcPct val="100000"/>
              </a:lnSpc>
              <a:spcAft>
                <a:spcPts val="800"/>
              </a:spcAft>
              <a:tabLst>
                <a:tab pos="2865755" algn="ctr"/>
              </a:tabLst>
            </a:pPr>
            <a:r>
              <a:rPr lang="en-IN" sz="1100">
                <a:effectLst/>
                <a:latin typeface="Calibri" panose="020F0502020204030204" pitchFamily="34" charset="0"/>
                <a:ea typeface="Calibri" panose="020F0502020204030204" pitchFamily="34" charset="0"/>
                <a:cs typeface="Times New Roman" panose="02020603050405020304" pitchFamily="18" charset="0"/>
              </a:rPr>
              <a:t>5) JavaScript</a:t>
            </a:r>
          </a:p>
          <a:p>
            <a:pPr marL="0" indent="0">
              <a:lnSpc>
                <a:spcPct val="100000"/>
              </a:lnSpc>
              <a:buNone/>
            </a:pPr>
            <a:endParaRPr lang="en-US" sz="1100"/>
          </a:p>
        </p:txBody>
      </p:sp>
      <mc:AlternateContent xmlns:mc="http://schemas.openxmlformats.org/markup-compatibility/2006" xmlns:p14="http://schemas.microsoft.com/office/powerpoint/2010/main">
        <mc:Choice Requires="p14">
          <p:contentPart p14:bwMode="auto" r:id="rId2">
            <p14:nvContentPartPr>
              <p14:cNvPr id="17"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What is the official JavaScript logo? - Community - SitePoint Forums | Web  Development &amp; Design Community">
            <a:extLst>
              <a:ext uri="{FF2B5EF4-FFF2-40B4-BE49-F238E27FC236}">
                <a16:creationId xmlns:a16="http://schemas.microsoft.com/office/drawing/2014/main" id="{D5802634-4F4C-7BE7-3862-C6E3E7074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654296" y="1759658"/>
            <a:ext cx="6903720" cy="3338684"/>
          </a:xfrm>
          <a:prstGeom prst="rect">
            <a:avLst/>
          </a:prstGeom>
          <a:noFill/>
        </p:spPr>
      </p:pic>
    </p:spTree>
    <p:extLst>
      <p:ext uri="{BB962C8B-B14F-4D97-AF65-F5344CB8AC3E}">
        <p14:creationId xmlns:p14="http://schemas.microsoft.com/office/powerpoint/2010/main" val="122309598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207</TotalTime>
  <Words>1527</Words>
  <Application>Microsoft Office PowerPoint</Application>
  <PresentationFormat>Widescreen</PresentationFormat>
  <Paragraphs>147</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Abadi MT Condensed Light</vt:lpstr>
      <vt:lpstr>-apple-system</vt:lpstr>
      <vt:lpstr>Arial</vt:lpstr>
      <vt:lpstr>Calibri</vt:lpstr>
      <vt:lpstr>Helvetica Neue</vt:lpstr>
      <vt:lpstr>Modern Love</vt:lpstr>
      <vt:lpstr>The Hand</vt:lpstr>
      <vt:lpstr>Times New Roman</vt:lpstr>
      <vt:lpstr>urw-din</vt:lpstr>
      <vt:lpstr>SketchyVTI</vt:lpstr>
      <vt:lpstr>LPUMUSIC</vt:lpstr>
      <vt:lpstr>REPORT FOR   LPU MUSIC</vt:lpstr>
      <vt:lpstr>ABSTRACT:-  </vt:lpstr>
      <vt:lpstr>ACKNOWLEDGEMENT:-  </vt:lpstr>
      <vt:lpstr>PowerPoint Presentation</vt:lpstr>
      <vt:lpstr>Approach:</vt:lpstr>
      <vt:lpstr>Code </vt:lpstr>
      <vt:lpstr>INTRODUCTION</vt:lpstr>
      <vt:lpstr>Concepts Used: </vt:lpstr>
      <vt:lpstr>1) HTML 5: </vt:lpstr>
      <vt:lpstr>2) Cascading Style Sheets: </vt:lpstr>
      <vt:lpstr>3) External CSS: </vt:lpstr>
      <vt:lpstr>4) Internal CSS: </vt:lpstr>
      <vt:lpstr>5) JavaScript: </vt:lpstr>
      <vt:lpstr>PowerPoint Presentation</vt:lpstr>
      <vt:lpstr>Tags, Attributes, Conditions and Loops Used: </vt:lpstr>
      <vt:lpstr>These are the images of the code:   HTML  </vt:lpstr>
      <vt:lpstr>Html For Master Player:- </vt:lpstr>
      <vt:lpstr>Cascading Style Sheets</vt:lpstr>
      <vt:lpstr>JavaScript:-</vt:lpstr>
      <vt:lpstr>Final Website Images</vt:lpstr>
      <vt:lpstr>LpuMusic</vt:lpstr>
      <vt:lpstr>HARDWARE </vt:lpstr>
      <vt:lpstr>Refrence</vt:lpstr>
      <vt:lpstr>Bibiliography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LPUMUSIC</dc:title>
  <dc:creator>AVINASH KUMAR</dc:creator>
  <cp:lastModifiedBy>vikash yadav</cp:lastModifiedBy>
  <cp:revision>7</cp:revision>
  <dcterms:created xsi:type="dcterms:W3CDTF">2022-12-01T14:44:47Z</dcterms:created>
  <dcterms:modified xsi:type="dcterms:W3CDTF">2023-11-26T18:31:27Z</dcterms:modified>
</cp:coreProperties>
</file>